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3.jpg" ContentType="image/jpeg"/>
  <Override PartName="/ppt/theme/theme2.xml" ContentType="application/vnd.openxmlformats-officedocument.theme+xml"/>
  <Override PartName="/ppt/notesSlides/notesSlide1.xml" ContentType="application/vnd.openxmlformats-officedocument.presentationml.notesSlide+xml"/>
  <Override PartName="/ppt/media/image6.jpg" ContentType="image/jpeg"/>
  <Override PartName="/ppt/media/image7.jpg" ContentType="image/jpeg"/>
  <Override PartName="/ppt/media/image8.jpg" ContentType="image/jpe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3918" r:id="rId2"/>
    <p:sldId id="3921" r:id="rId3"/>
    <p:sldId id="3928" r:id="rId4"/>
    <p:sldId id="3930" r:id="rId5"/>
    <p:sldId id="256" r:id="rId6"/>
    <p:sldId id="257" r:id="rId7"/>
    <p:sldId id="279" r:id="rId8"/>
    <p:sldId id="278" r:id="rId9"/>
    <p:sldId id="259" r:id="rId10"/>
    <p:sldId id="260" r:id="rId11"/>
    <p:sldId id="261" r:id="rId12"/>
    <p:sldId id="263" r:id="rId13"/>
    <p:sldId id="264" r:id="rId14"/>
    <p:sldId id="265" r:id="rId15"/>
    <p:sldId id="266" r:id="rId16"/>
    <p:sldId id="285" r:id="rId17"/>
    <p:sldId id="269" r:id="rId18"/>
    <p:sldId id="270" r:id="rId19"/>
    <p:sldId id="3962" r:id="rId20"/>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01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43"/>
    <p:restoredTop sz="95859"/>
  </p:normalViewPr>
  <p:slideViewPr>
    <p:cSldViewPr snapToGrid="0">
      <p:cViewPr varScale="1">
        <p:scale>
          <a:sx n="93" d="100"/>
          <a:sy n="93" d="100"/>
        </p:scale>
        <p:origin x="216" y="520"/>
      </p:cViewPr>
      <p:guideLst/>
    </p:cSldViewPr>
  </p:slideViewPr>
  <p:notesTextViewPr>
    <p:cViewPr>
      <p:scale>
        <a:sx n="1" d="1"/>
        <a:sy n="1" d="1"/>
      </p:scale>
      <p:origin x="0" y="0"/>
    </p:cViewPr>
  </p:notesTextViewPr>
  <p:notesViewPr>
    <p:cSldViewPr snapToGrid="0">
      <p:cViewPr varScale="1">
        <p:scale>
          <a:sx n="52" d="100"/>
          <a:sy n="52" d="100"/>
        </p:scale>
        <p:origin x="29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AB8105-3E57-9141-9309-1AA5683B7171}" type="datetimeFigureOut">
              <a:rPr lang="es-CL" smtClean="0"/>
              <a:t>05-07-23</a:t>
            </a:fld>
            <a:endParaRPr lang="es-C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39BE3C-B2DD-AC41-AEC4-395912F1ADF8}" type="slidenum">
              <a:rPr lang="es-CL" smtClean="0"/>
              <a:t>‹Nº›</a:t>
            </a:fld>
            <a:endParaRPr lang="es-CL"/>
          </a:p>
        </p:txBody>
      </p:sp>
    </p:spTree>
    <p:extLst>
      <p:ext uri="{BB962C8B-B14F-4D97-AF65-F5344CB8AC3E}">
        <p14:creationId xmlns:p14="http://schemas.microsoft.com/office/powerpoint/2010/main" val="3332815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FF4F092F-8318-2D4D-A2AB-F939DE26825D}" type="slidenum">
              <a:rPr lang="es-CL" smtClean="0"/>
              <a:t>1</a:t>
            </a:fld>
            <a:endParaRPr lang="es-CL" dirty="0"/>
          </a:p>
        </p:txBody>
      </p:sp>
    </p:spTree>
    <p:extLst>
      <p:ext uri="{BB962C8B-B14F-4D97-AF65-F5344CB8AC3E}">
        <p14:creationId xmlns:p14="http://schemas.microsoft.com/office/powerpoint/2010/main" val="1554442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Google Shape;3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9534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Google Shape;3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5309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FF4F092F-8318-2D4D-A2AB-F939DE26825D}" type="slidenum">
              <a:rPr lang="es-CL" smtClean="0"/>
              <a:t>19</a:t>
            </a:fld>
            <a:endParaRPr lang="es-CL" dirty="0"/>
          </a:p>
        </p:txBody>
      </p:sp>
    </p:spTree>
    <p:extLst>
      <p:ext uri="{BB962C8B-B14F-4D97-AF65-F5344CB8AC3E}">
        <p14:creationId xmlns:p14="http://schemas.microsoft.com/office/powerpoint/2010/main" val="437063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file:////Users/claudiocilveti/Downloads/Presentaci%25C3%25B3n%20Expo%20Dubai%20(sin%20videos).pptx"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95345A-B966-C09D-83C9-D6C05076FE7D}"/>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CL"/>
          </a:p>
        </p:txBody>
      </p:sp>
      <p:sp>
        <p:nvSpPr>
          <p:cNvPr id="3" name="Subtítulo 2">
            <a:extLst>
              <a:ext uri="{FF2B5EF4-FFF2-40B4-BE49-F238E27FC236}">
                <a16:creationId xmlns:a16="http://schemas.microsoft.com/office/drawing/2014/main" id="{86B882EE-73E9-81D9-3ADB-46E842ABFE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CL"/>
          </a:p>
        </p:txBody>
      </p:sp>
      <p:sp>
        <p:nvSpPr>
          <p:cNvPr id="4" name="Marcador de fecha 3">
            <a:extLst>
              <a:ext uri="{FF2B5EF4-FFF2-40B4-BE49-F238E27FC236}">
                <a16:creationId xmlns:a16="http://schemas.microsoft.com/office/drawing/2014/main" id="{B249A619-CB29-BDB8-C52E-2FBCF6A40B58}"/>
              </a:ext>
            </a:extLst>
          </p:cNvPr>
          <p:cNvSpPr>
            <a:spLocks noGrp="1"/>
          </p:cNvSpPr>
          <p:nvPr>
            <p:ph type="dt" sz="half" idx="10"/>
          </p:nvPr>
        </p:nvSpPr>
        <p:spPr/>
        <p:txBody>
          <a:bodyPr/>
          <a:lstStyle/>
          <a:p>
            <a:fld id="{152F213D-46BC-EF4D-8404-CE214602BD78}" type="datetimeFigureOut">
              <a:rPr lang="es-CL" smtClean="0"/>
              <a:t>05-07-23</a:t>
            </a:fld>
            <a:endParaRPr lang="es-CL"/>
          </a:p>
        </p:txBody>
      </p:sp>
      <p:sp>
        <p:nvSpPr>
          <p:cNvPr id="5" name="Marcador de pie de página 4">
            <a:extLst>
              <a:ext uri="{FF2B5EF4-FFF2-40B4-BE49-F238E27FC236}">
                <a16:creationId xmlns:a16="http://schemas.microsoft.com/office/drawing/2014/main" id="{CB1681D7-429C-276F-8F46-4A435CEE2EB1}"/>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15979A8D-0A6F-CC44-FAE5-F6230BFFE768}"/>
              </a:ext>
            </a:extLst>
          </p:cNvPr>
          <p:cNvSpPr>
            <a:spLocks noGrp="1"/>
          </p:cNvSpPr>
          <p:nvPr>
            <p:ph type="sldNum" sz="quarter" idx="12"/>
          </p:nvPr>
        </p:nvSpPr>
        <p:spPr/>
        <p:txBody>
          <a:bodyPr/>
          <a:lstStyle/>
          <a:p>
            <a:fld id="{AC0B8DD5-5E4C-E446-B5DF-D5D602BCC294}" type="slidenum">
              <a:rPr lang="es-CL" smtClean="0"/>
              <a:t>‹Nº›</a:t>
            </a:fld>
            <a:endParaRPr lang="es-CL"/>
          </a:p>
        </p:txBody>
      </p:sp>
    </p:spTree>
    <p:extLst>
      <p:ext uri="{BB962C8B-B14F-4D97-AF65-F5344CB8AC3E}">
        <p14:creationId xmlns:p14="http://schemas.microsoft.com/office/powerpoint/2010/main" val="2075225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DDF167-CFC6-E990-BEF8-47CE4B9FBE68}"/>
              </a:ext>
            </a:extLst>
          </p:cNvPr>
          <p:cNvSpPr>
            <a:spLocks noGrp="1"/>
          </p:cNvSpPr>
          <p:nvPr>
            <p:ph type="title"/>
          </p:nvPr>
        </p:nvSpPr>
        <p:spPr/>
        <p:txBody>
          <a:bodyPr/>
          <a:lstStyle/>
          <a:p>
            <a:r>
              <a:rPr lang="es-MX"/>
              <a:t>Haz clic para modificar el estilo de título del patrón</a:t>
            </a:r>
            <a:endParaRPr lang="es-CL"/>
          </a:p>
        </p:txBody>
      </p:sp>
      <p:sp>
        <p:nvSpPr>
          <p:cNvPr id="3" name="Marcador de texto vertical 2">
            <a:extLst>
              <a:ext uri="{FF2B5EF4-FFF2-40B4-BE49-F238E27FC236}">
                <a16:creationId xmlns:a16="http://schemas.microsoft.com/office/drawing/2014/main" id="{A024190E-A023-518C-8BA3-825F49F1916E}"/>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4" name="Marcador de fecha 3">
            <a:extLst>
              <a:ext uri="{FF2B5EF4-FFF2-40B4-BE49-F238E27FC236}">
                <a16:creationId xmlns:a16="http://schemas.microsoft.com/office/drawing/2014/main" id="{8C2AC9D1-BBFE-4523-DC0E-686D58858B4F}"/>
              </a:ext>
            </a:extLst>
          </p:cNvPr>
          <p:cNvSpPr>
            <a:spLocks noGrp="1"/>
          </p:cNvSpPr>
          <p:nvPr>
            <p:ph type="dt" sz="half" idx="10"/>
          </p:nvPr>
        </p:nvSpPr>
        <p:spPr/>
        <p:txBody>
          <a:bodyPr/>
          <a:lstStyle/>
          <a:p>
            <a:fld id="{152F213D-46BC-EF4D-8404-CE214602BD78}" type="datetimeFigureOut">
              <a:rPr lang="es-CL" smtClean="0"/>
              <a:t>05-07-23</a:t>
            </a:fld>
            <a:endParaRPr lang="es-CL"/>
          </a:p>
        </p:txBody>
      </p:sp>
      <p:sp>
        <p:nvSpPr>
          <p:cNvPr id="5" name="Marcador de pie de página 4">
            <a:extLst>
              <a:ext uri="{FF2B5EF4-FFF2-40B4-BE49-F238E27FC236}">
                <a16:creationId xmlns:a16="http://schemas.microsoft.com/office/drawing/2014/main" id="{EE017090-6A9A-BE63-6CA7-F61A638B76E5}"/>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3F8DE44C-1399-FAFA-DEB1-00ACA618F8D7}"/>
              </a:ext>
            </a:extLst>
          </p:cNvPr>
          <p:cNvSpPr>
            <a:spLocks noGrp="1"/>
          </p:cNvSpPr>
          <p:nvPr>
            <p:ph type="sldNum" sz="quarter" idx="12"/>
          </p:nvPr>
        </p:nvSpPr>
        <p:spPr/>
        <p:txBody>
          <a:bodyPr/>
          <a:lstStyle/>
          <a:p>
            <a:fld id="{AC0B8DD5-5E4C-E446-B5DF-D5D602BCC294}" type="slidenum">
              <a:rPr lang="es-CL" smtClean="0"/>
              <a:t>‹Nº›</a:t>
            </a:fld>
            <a:endParaRPr lang="es-CL"/>
          </a:p>
        </p:txBody>
      </p:sp>
    </p:spTree>
    <p:extLst>
      <p:ext uri="{BB962C8B-B14F-4D97-AF65-F5344CB8AC3E}">
        <p14:creationId xmlns:p14="http://schemas.microsoft.com/office/powerpoint/2010/main" val="40551322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FB3B610-8F78-3975-4AC8-BFA2451B908C}"/>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CL"/>
          </a:p>
        </p:txBody>
      </p:sp>
      <p:sp>
        <p:nvSpPr>
          <p:cNvPr id="3" name="Marcador de texto vertical 2">
            <a:extLst>
              <a:ext uri="{FF2B5EF4-FFF2-40B4-BE49-F238E27FC236}">
                <a16:creationId xmlns:a16="http://schemas.microsoft.com/office/drawing/2014/main" id="{BC019977-633A-07C0-F155-D0B647B5E577}"/>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4" name="Marcador de fecha 3">
            <a:extLst>
              <a:ext uri="{FF2B5EF4-FFF2-40B4-BE49-F238E27FC236}">
                <a16:creationId xmlns:a16="http://schemas.microsoft.com/office/drawing/2014/main" id="{4F918D33-7FDD-ABE6-4C8D-538E605FB582}"/>
              </a:ext>
            </a:extLst>
          </p:cNvPr>
          <p:cNvSpPr>
            <a:spLocks noGrp="1"/>
          </p:cNvSpPr>
          <p:nvPr>
            <p:ph type="dt" sz="half" idx="10"/>
          </p:nvPr>
        </p:nvSpPr>
        <p:spPr/>
        <p:txBody>
          <a:bodyPr/>
          <a:lstStyle/>
          <a:p>
            <a:fld id="{152F213D-46BC-EF4D-8404-CE214602BD78}" type="datetimeFigureOut">
              <a:rPr lang="es-CL" smtClean="0"/>
              <a:t>05-07-23</a:t>
            </a:fld>
            <a:endParaRPr lang="es-CL"/>
          </a:p>
        </p:txBody>
      </p:sp>
      <p:sp>
        <p:nvSpPr>
          <p:cNvPr id="5" name="Marcador de pie de página 4">
            <a:extLst>
              <a:ext uri="{FF2B5EF4-FFF2-40B4-BE49-F238E27FC236}">
                <a16:creationId xmlns:a16="http://schemas.microsoft.com/office/drawing/2014/main" id="{2D14DDEA-6F5B-6F9F-58B2-8E5B751CDF11}"/>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6D2823F5-0726-4BA0-FFD4-D2942BB69C75}"/>
              </a:ext>
            </a:extLst>
          </p:cNvPr>
          <p:cNvSpPr>
            <a:spLocks noGrp="1"/>
          </p:cNvSpPr>
          <p:nvPr>
            <p:ph type="sldNum" sz="quarter" idx="12"/>
          </p:nvPr>
        </p:nvSpPr>
        <p:spPr/>
        <p:txBody>
          <a:bodyPr/>
          <a:lstStyle/>
          <a:p>
            <a:fld id="{AC0B8DD5-5E4C-E446-B5DF-D5D602BCC294}" type="slidenum">
              <a:rPr lang="es-CL" smtClean="0"/>
              <a:t>‹Nº›</a:t>
            </a:fld>
            <a:endParaRPr lang="es-CL"/>
          </a:p>
        </p:txBody>
      </p:sp>
    </p:spTree>
    <p:extLst>
      <p:ext uri="{BB962C8B-B14F-4D97-AF65-F5344CB8AC3E}">
        <p14:creationId xmlns:p14="http://schemas.microsoft.com/office/powerpoint/2010/main" val="13449302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y objetos">
  <p:cSld name="1_Título y objetos">
    <p:spTree>
      <p:nvGrpSpPr>
        <p:cNvPr id="1" name="Shape 17"/>
        <p:cNvGrpSpPr/>
        <p:nvPr/>
      </p:nvGrpSpPr>
      <p:grpSpPr>
        <a:xfrm>
          <a:off x="0" y="0"/>
          <a:ext cx="0" cy="0"/>
          <a:chOff x="0" y="0"/>
          <a:chExt cx="0" cy="0"/>
        </a:xfrm>
      </p:grpSpPr>
      <p:pic>
        <p:nvPicPr>
          <p:cNvPr id="18" name="Google Shape;18;p25" descr="Patrón de fondo&#10;&#10;Descripción generada automáticamente"/>
          <p:cNvPicPr preferRelativeResize="0"/>
          <p:nvPr/>
        </p:nvPicPr>
        <p:blipFill rotWithShape="1">
          <a:blip r:embed="rId2">
            <a:alphaModFix/>
          </a:blip>
          <a:srcRect t="5860" b="60188"/>
          <a:stretch/>
        </p:blipFill>
        <p:spPr>
          <a:xfrm rot="10800000">
            <a:off x="0" y="1009650"/>
            <a:ext cx="12192000" cy="5848350"/>
          </a:xfrm>
          <a:prstGeom prst="rect">
            <a:avLst/>
          </a:prstGeom>
          <a:noFill/>
          <a:ln>
            <a:noFill/>
          </a:ln>
        </p:spPr>
      </p:pic>
      <p:pic>
        <p:nvPicPr>
          <p:cNvPr id="19" name="Google Shape;19;p25"/>
          <p:cNvPicPr preferRelativeResize="0"/>
          <p:nvPr/>
        </p:nvPicPr>
        <p:blipFill rotWithShape="1">
          <a:blip r:embed="rId3">
            <a:alphaModFix/>
            <a:grayscl/>
          </a:blip>
          <a:srcRect/>
          <a:stretch/>
        </p:blipFill>
        <p:spPr>
          <a:xfrm>
            <a:off x="9520917" y="5736428"/>
            <a:ext cx="2544474" cy="322903"/>
          </a:xfrm>
          <a:prstGeom prst="rect">
            <a:avLst/>
          </a:prstGeom>
          <a:noFill/>
          <a:ln>
            <a:noFill/>
          </a:ln>
        </p:spPr>
      </p:pic>
      <p:pic>
        <p:nvPicPr>
          <p:cNvPr id="3" name="Imagen 2">
            <a:extLst>
              <a:ext uri="{FF2B5EF4-FFF2-40B4-BE49-F238E27FC236}">
                <a16:creationId xmlns:a16="http://schemas.microsoft.com/office/drawing/2014/main" id="{9B6DCA7B-16A2-42DE-73C5-0294ABF5C4DF}"/>
              </a:ext>
            </a:extLst>
          </p:cNvPr>
          <p:cNvPicPr>
            <a:picLocks noChangeAspect="1"/>
          </p:cNvPicPr>
          <p:nvPr userDrawn="1"/>
        </p:nvPicPr>
        <p:blipFill>
          <a:blip r:embed="rId4"/>
          <a:stretch>
            <a:fillRect/>
          </a:stretch>
        </p:blipFill>
        <p:spPr>
          <a:xfrm>
            <a:off x="0" y="4937761"/>
            <a:ext cx="1955409" cy="1920239"/>
          </a:xfrm>
          <a:prstGeom prst="rect">
            <a:avLst/>
          </a:prstGeom>
        </p:spPr>
      </p:pic>
    </p:spTree>
    <p:extLst>
      <p:ext uri="{BB962C8B-B14F-4D97-AF65-F5344CB8AC3E}">
        <p14:creationId xmlns:p14="http://schemas.microsoft.com/office/powerpoint/2010/main" val="2668534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CCE2AB-9002-E467-159B-89E58B81FC48}"/>
              </a:ext>
            </a:extLst>
          </p:cNvPr>
          <p:cNvSpPr>
            <a:spLocks noGrp="1"/>
          </p:cNvSpPr>
          <p:nvPr>
            <p:ph type="title"/>
          </p:nvPr>
        </p:nvSpPr>
        <p:spPr/>
        <p:txBody>
          <a:bodyPr/>
          <a:lstStyle/>
          <a:p>
            <a:r>
              <a:rPr lang="es-MX"/>
              <a:t>Haz clic para modificar el estilo de título del patrón</a:t>
            </a:r>
            <a:endParaRPr lang="es-CL"/>
          </a:p>
        </p:txBody>
      </p:sp>
      <p:sp>
        <p:nvSpPr>
          <p:cNvPr id="3" name="Marcador de contenido 2">
            <a:extLst>
              <a:ext uri="{FF2B5EF4-FFF2-40B4-BE49-F238E27FC236}">
                <a16:creationId xmlns:a16="http://schemas.microsoft.com/office/drawing/2014/main" id="{B34D8009-9E51-BE73-9BE8-BBEF3227B97C}"/>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4" name="Marcador de fecha 3">
            <a:extLst>
              <a:ext uri="{FF2B5EF4-FFF2-40B4-BE49-F238E27FC236}">
                <a16:creationId xmlns:a16="http://schemas.microsoft.com/office/drawing/2014/main" id="{3E50E1E7-018E-BC7D-EB73-DD90E0886A29}"/>
              </a:ext>
            </a:extLst>
          </p:cNvPr>
          <p:cNvSpPr>
            <a:spLocks noGrp="1"/>
          </p:cNvSpPr>
          <p:nvPr>
            <p:ph type="dt" sz="half" idx="10"/>
          </p:nvPr>
        </p:nvSpPr>
        <p:spPr/>
        <p:txBody>
          <a:bodyPr/>
          <a:lstStyle/>
          <a:p>
            <a:fld id="{152F213D-46BC-EF4D-8404-CE214602BD78}" type="datetimeFigureOut">
              <a:rPr lang="es-CL" smtClean="0"/>
              <a:t>05-07-23</a:t>
            </a:fld>
            <a:endParaRPr lang="es-CL"/>
          </a:p>
        </p:txBody>
      </p:sp>
      <p:sp>
        <p:nvSpPr>
          <p:cNvPr id="5" name="Marcador de pie de página 4">
            <a:extLst>
              <a:ext uri="{FF2B5EF4-FFF2-40B4-BE49-F238E27FC236}">
                <a16:creationId xmlns:a16="http://schemas.microsoft.com/office/drawing/2014/main" id="{17485AFC-DCEB-F781-5FC1-45CF9383BA8D}"/>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58537687-2BF6-9404-D469-BCD04023B2D3}"/>
              </a:ext>
            </a:extLst>
          </p:cNvPr>
          <p:cNvSpPr>
            <a:spLocks noGrp="1"/>
          </p:cNvSpPr>
          <p:nvPr>
            <p:ph type="sldNum" sz="quarter" idx="12"/>
          </p:nvPr>
        </p:nvSpPr>
        <p:spPr/>
        <p:txBody>
          <a:bodyPr/>
          <a:lstStyle/>
          <a:p>
            <a:fld id="{AC0B8DD5-5E4C-E446-B5DF-D5D602BCC294}" type="slidenum">
              <a:rPr lang="es-CL" smtClean="0"/>
              <a:t>‹Nº›</a:t>
            </a:fld>
            <a:endParaRPr lang="es-CL"/>
          </a:p>
        </p:txBody>
      </p:sp>
      <p:pic>
        <p:nvPicPr>
          <p:cNvPr id="7" name="Imagen 6" descr="MEM-WOC.jpg">
            <a:hlinkClick r:id="rId2" action="ppaction://hlinkpres?slideindex=1&amp;slidetitle="/>
            <a:extLst>
              <a:ext uri="{FF2B5EF4-FFF2-40B4-BE49-F238E27FC236}">
                <a16:creationId xmlns:a16="http://schemas.microsoft.com/office/drawing/2014/main" id="{345A1E63-5605-7E8D-51B3-5E3F0B21C24B}"/>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0275168" y="17284"/>
            <a:ext cx="1916832" cy="205370"/>
          </a:xfrm>
          <a:prstGeom prst="rect">
            <a:avLst/>
          </a:prstGeom>
        </p:spPr>
      </p:pic>
    </p:spTree>
    <p:extLst>
      <p:ext uri="{BB962C8B-B14F-4D97-AF65-F5344CB8AC3E}">
        <p14:creationId xmlns:p14="http://schemas.microsoft.com/office/powerpoint/2010/main" val="1851154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E00579-2010-1DFA-29D8-F669A23FF7C8}"/>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CL"/>
          </a:p>
        </p:txBody>
      </p:sp>
      <p:sp>
        <p:nvSpPr>
          <p:cNvPr id="3" name="Marcador de texto 2">
            <a:extLst>
              <a:ext uri="{FF2B5EF4-FFF2-40B4-BE49-F238E27FC236}">
                <a16:creationId xmlns:a16="http://schemas.microsoft.com/office/drawing/2014/main" id="{FB4D6CBC-2DE9-A31E-899F-745005E246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E3E3E66D-8037-F6AA-37F1-8E0CFC5C2BCD}"/>
              </a:ext>
            </a:extLst>
          </p:cNvPr>
          <p:cNvSpPr>
            <a:spLocks noGrp="1"/>
          </p:cNvSpPr>
          <p:nvPr>
            <p:ph type="dt" sz="half" idx="10"/>
          </p:nvPr>
        </p:nvSpPr>
        <p:spPr/>
        <p:txBody>
          <a:bodyPr/>
          <a:lstStyle/>
          <a:p>
            <a:fld id="{152F213D-46BC-EF4D-8404-CE214602BD78}" type="datetimeFigureOut">
              <a:rPr lang="es-CL" smtClean="0"/>
              <a:t>05-07-23</a:t>
            </a:fld>
            <a:endParaRPr lang="es-CL"/>
          </a:p>
        </p:txBody>
      </p:sp>
      <p:sp>
        <p:nvSpPr>
          <p:cNvPr id="5" name="Marcador de pie de página 4">
            <a:extLst>
              <a:ext uri="{FF2B5EF4-FFF2-40B4-BE49-F238E27FC236}">
                <a16:creationId xmlns:a16="http://schemas.microsoft.com/office/drawing/2014/main" id="{30606ACF-E95A-4F4F-DA1D-066CE7D96D3B}"/>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CE0AAA07-FAA1-9DD6-9DCD-DD74FFA0AFD4}"/>
              </a:ext>
            </a:extLst>
          </p:cNvPr>
          <p:cNvSpPr>
            <a:spLocks noGrp="1"/>
          </p:cNvSpPr>
          <p:nvPr>
            <p:ph type="sldNum" sz="quarter" idx="12"/>
          </p:nvPr>
        </p:nvSpPr>
        <p:spPr/>
        <p:txBody>
          <a:bodyPr/>
          <a:lstStyle/>
          <a:p>
            <a:fld id="{AC0B8DD5-5E4C-E446-B5DF-D5D602BCC294}" type="slidenum">
              <a:rPr lang="es-CL" smtClean="0"/>
              <a:t>‹Nº›</a:t>
            </a:fld>
            <a:endParaRPr lang="es-CL"/>
          </a:p>
        </p:txBody>
      </p:sp>
    </p:spTree>
    <p:extLst>
      <p:ext uri="{BB962C8B-B14F-4D97-AF65-F5344CB8AC3E}">
        <p14:creationId xmlns:p14="http://schemas.microsoft.com/office/powerpoint/2010/main" val="415450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5FE1F6-E49D-0A43-AA52-BF04E9074B6E}"/>
              </a:ext>
            </a:extLst>
          </p:cNvPr>
          <p:cNvSpPr>
            <a:spLocks noGrp="1"/>
          </p:cNvSpPr>
          <p:nvPr>
            <p:ph type="title"/>
          </p:nvPr>
        </p:nvSpPr>
        <p:spPr/>
        <p:txBody>
          <a:bodyPr/>
          <a:lstStyle/>
          <a:p>
            <a:r>
              <a:rPr lang="es-MX"/>
              <a:t>Haz clic para modificar el estilo de título del patrón</a:t>
            </a:r>
            <a:endParaRPr lang="es-CL"/>
          </a:p>
        </p:txBody>
      </p:sp>
      <p:sp>
        <p:nvSpPr>
          <p:cNvPr id="3" name="Marcador de contenido 2">
            <a:extLst>
              <a:ext uri="{FF2B5EF4-FFF2-40B4-BE49-F238E27FC236}">
                <a16:creationId xmlns:a16="http://schemas.microsoft.com/office/drawing/2014/main" id="{85F5C645-099B-B755-271D-B2098666AC7E}"/>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4" name="Marcador de contenido 3">
            <a:extLst>
              <a:ext uri="{FF2B5EF4-FFF2-40B4-BE49-F238E27FC236}">
                <a16:creationId xmlns:a16="http://schemas.microsoft.com/office/drawing/2014/main" id="{4490D0A9-1192-1A83-DA6B-D6504913503E}"/>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5" name="Marcador de fecha 4">
            <a:extLst>
              <a:ext uri="{FF2B5EF4-FFF2-40B4-BE49-F238E27FC236}">
                <a16:creationId xmlns:a16="http://schemas.microsoft.com/office/drawing/2014/main" id="{3CE25598-79AC-ED2F-7E27-8B442FB98FAC}"/>
              </a:ext>
            </a:extLst>
          </p:cNvPr>
          <p:cNvSpPr>
            <a:spLocks noGrp="1"/>
          </p:cNvSpPr>
          <p:nvPr>
            <p:ph type="dt" sz="half" idx="10"/>
          </p:nvPr>
        </p:nvSpPr>
        <p:spPr/>
        <p:txBody>
          <a:bodyPr/>
          <a:lstStyle/>
          <a:p>
            <a:fld id="{152F213D-46BC-EF4D-8404-CE214602BD78}" type="datetimeFigureOut">
              <a:rPr lang="es-CL" smtClean="0"/>
              <a:t>05-07-23</a:t>
            </a:fld>
            <a:endParaRPr lang="es-CL"/>
          </a:p>
        </p:txBody>
      </p:sp>
      <p:sp>
        <p:nvSpPr>
          <p:cNvPr id="6" name="Marcador de pie de página 5">
            <a:extLst>
              <a:ext uri="{FF2B5EF4-FFF2-40B4-BE49-F238E27FC236}">
                <a16:creationId xmlns:a16="http://schemas.microsoft.com/office/drawing/2014/main" id="{98DB6B80-A643-1E89-C358-588F9E698C70}"/>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9E9B0323-6372-064B-B3C6-F8ED686C7146}"/>
              </a:ext>
            </a:extLst>
          </p:cNvPr>
          <p:cNvSpPr>
            <a:spLocks noGrp="1"/>
          </p:cNvSpPr>
          <p:nvPr>
            <p:ph type="sldNum" sz="quarter" idx="12"/>
          </p:nvPr>
        </p:nvSpPr>
        <p:spPr/>
        <p:txBody>
          <a:bodyPr/>
          <a:lstStyle/>
          <a:p>
            <a:fld id="{AC0B8DD5-5E4C-E446-B5DF-D5D602BCC294}" type="slidenum">
              <a:rPr lang="es-CL" smtClean="0"/>
              <a:t>‹Nº›</a:t>
            </a:fld>
            <a:endParaRPr lang="es-CL"/>
          </a:p>
        </p:txBody>
      </p:sp>
    </p:spTree>
    <p:extLst>
      <p:ext uri="{BB962C8B-B14F-4D97-AF65-F5344CB8AC3E}">
        <p14:creationId xmlns:p14="http://schemas.microsoft.com/office/powerpoint/2010/main" val="3311113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D5C3DE-7B33-7E63-9FF4-D4AA84BF314F}"/>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CL"/>
          </a:p>
        </p:txBody>
      </p:sp>
      <p:sp>
        <p:nvSpPr>
          <p:cNvPr id="3" name="Marcador de texto 2">
            <a:extLst>
              <a:ext uri="{FF2B5EF4-FFF2-40B4-BE49-F238E27FC236}">
                <a16:creationId xmlns:a16="http://schemas.microsoft.com/office/drawing/2014/main" id="{C250EFEA-E35C-684B-0DE6-E52C4DCE29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6A0C496B-4281-E830-701E-90C320C2F267}"/>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5" name="Marcador de texto 4">
            <a:extLst>
              <a:ext uri="{FF2B5EF4-FFF2-40B4-BE49-F238E27FC236}">
                <a16:creationId xmlns:a16="http://schemas.microsoft.com/office/drawing/2014/main" id="{FC29A1E1-E8B2-5A7F-157D-F7A173A1F5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341E2D5A-A0D8-0DF2-1745-E1C28EB76513}"/>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7" name="Marcador de fecha 6">
            <a:extLst>
              <a:ext uri="{FF2B5EF4-FFF2-40B4-BE49-F238E27FC236}">
                <a16:creationId xmlns:a16="http://schemas.microsoft.com/office/drawing/2014/main" id="{6D8759E0-A6FE-0D45-E8D0-7D81EA5EE961}"/>
              </a:ext>
            </a:extLst>
          </p:cNvPr>
          <p:cNvSpPr>
            <a:spLocks noGrp="1"/>
          </p:cNvSpPr>
          <p:nvPr>
            <p:ph type="dt" sz="half" idx="10"/>
          </p:nvPr>
        </p:nvSpPr>
        <p:spPr/>
        <p:txBody>
          <a:bodyPr/>
          <a:lstStyle/>
          <a:p>
            <a:fld id="{152F213D-46BC-EF4D-8404-CE214602BD78}" type="datetimeFigureOut">
              <a:rPr lang="es-CL" smtClean="0"/>
              <a:t>05-07-23</a:t>
            </a:fld>
            <a:endParaRPr lang="es-CL"/>
          </a:p>
        </p:txBody>
      </p:sp>
      <p:sp>
        <p:nvSpPr>
          <p:cNvPr id="8" name="Marcador de pie de página 7">
            <a:extLst>
              <a:ext uri="{FF2B5EF4-FFF2-40B4-BE49-F238E27FC236}">
                <a16:creationId xmlns:a16="http://schemas.microsoft.com/office/drawing/2014/main" id="{E926D7BB-8EEA-194F-CB49-4993C5DBDD3A}"/>
              </a:ext>
            </a:extLst>
          </p:cNvPr>
          <p:cNvSpPr>
            <a:spLocks noGrp="1"/>
          </p:cNvSpPr>
          <p:nvPr>
            <p:ph type="ftr" sz="quarter" idx="11"/>
          </p:nvPr>
        </p:nvSpPr>
        <p:spPr/>
        <p:txBody>
          <a:bodyPr/>
          <a:lstStyle/>
          <a:p>
            <a:endParaRPr lang="es-CL"/>
          </a:p>
        </p:txBody>
      </p:sp>
      <p:sp>
        <p:nvSpPr>
          <p:cNvPr id="9" name="Marcador de número de diapositiva 8">
            <a:extLst>
              <a:ext uri="{FF2B5EF4-FFF2-40B4-BE49-F238E27FC236}">
                <a16:creationId xmlns:a16="http://schemas.microsoft.com/office/drawing/2014/main" id="{347E1DF1-C6D4-7D2E-575F-240D2D8BB750}"/>
              </a:ext>
            </a:extLst>
          </p:cNvPr>
          <p:cNvSpPr>
            <a:spLocks noGrp="1"/>
          </p:cNvSpPr>
          <p:nvPr>
            <p:ph type="sldNum" sz="quarter" idx="12"/>
          </p:nvPr>
        </p:nvSpPr>
        <p:spPr/>
        <p:txBody>
          <a:bodyPr/>
          <a:lstStyle/>
          <a:p>
            <a:fld id="{AC0B8DD5-5E4C-E446-B5DF-D5D602BCC294}" type="slidenum">
              <a:rPr lang="es-CL" smtClean="0"/>
              <a:t>‹Nº›</a:t>
            </a:fld>
            <a:endParaRPr lang="es-CL"/>
          </a:p>
        </p:txBody>
      </p:sp>
    </p:spTree>
    <p:extLst>
      <p:ext uri="{BB962C8B-B14F-4D97-AF65-F5344CB8AC3E}">
        <p14:creationId xmlns:p14="http://schemas.microsoft.com/office/powerpoint/2010/main" val="1350209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CF9EF9-6785-6452-CD5A-A2B3695CE920}"/>
              </a:ext>
            </a:extLst>
          </p:cNvPr>
          <p:cNvSpPr>
            <a:spLocks noGrp="1"/>
          </p:cNvSpPr>
          <p:nvPr>
            <p:ph type="title"/>
          </p:nvPr>
        </p:nvSpPr>
        <p:spPr/>
        <p:txBody>
          <a:bodyPr/>
          <a:lstStyle/>
          <a:p>
            <a:r>
              <a:rPr lang="es-MX"/>
              <a:t>Haz clic para modificar el estilo de título del patrón</a:t>
            </a:r>
            <a:endParaRPr lang="es-CL"/>
          </a:p>
        </p:txBody>
      </p:sp>
      <p:sp>
        <p:nvSpPr>
          <p:cNvPr id="3" name="Marcador de fecha 2">
            <a:extLst>
              <a:ext uri="{FF2B5EF4-FFF2-40B4-BE49-F238E27FC236}">
                <a16:creationId xmlns:a16="http://schemas.microsoft.com/office/drawing/2014/main" id="{EDDDC3AE-A132-E126-5EF8-FE7267955DF7}"/>
              </a:ext>
            </a:extLst>
          </p:cNvPr>
          <p:cNvSpPr>
            <a:spLocks noGrp="1"/>
          </p:cNvSpPr>
          <p:nvPr>
            <p:ph type="dt" sz="half" idx="10"/>
          </p:nvPr>
        </p:nvSpPr>
        <p:spPr/>
        <p:txBody>
          <a:bodyPr/>
          <a:lstStyle/>
          <a:p>
            <a:fld id="{152F213D-46BC-EF4D-8404-CE214602BD78}" type="datetimeFigureOut">
              <a:rPr lang="es-CL" smtClean="0"/>
              <a:t>05-07-23</a:t>
            </a:fld>
            <a:endParaRPr lang="es-CL"/>
          </a:p>
        </p:txBody>
      </p:sp>
      <p:sp>
        <p:nvSpPr>
          <p:cNvPr id="4" name="Marcador de pie de página 3">
            <a:extLst>
              <a:ext uri="{FF2B5EF4-FFF2-40B4-BE49-F238E27FC236}">
                <a16:creationId xmlns:a16="http://schemas.microsoft.com/office/drawing/2014/main" id="{68DA10BB-1BA6-1C5B-BBE3-255EC07BD7F2}"/>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FFFABDDC-4466-5C07-0E47-1C8411162DE9}"/>
              </a:ext>
            </a:extLst>
          </p:cNvPr>
          <p:cNvSpPr>
            <a:spLocks noGrp="1"/>
          </p:cNvSpPr>
          <p:nvPr>
            <p:ph type="sldNum" sz="quarter" idx="12"/>
          </p:nvPr>
        </p:nvSpPr>
        <p:spPr/>
        <p:txBody>
          <a:bodyPr/>
          <a:lstStyle/>
          <a:p>
            <a:fld id="{AC0B8DD5-5E4C-E446-B5DF-D5D602BCC294}" type="slidenum">
              <a:rPr lang="es-CL" smtClean="0"/>
              <a:t>‹Nº›</a:t>
            </a:fld>
            <a:endParaRPr lang="es-CL"/>
          </a:p>
        </p:txBody>
      </p:sp>
    </p:spTree>
    <p:extLst>
      <p:ext uri="{BB962C8B-B14F-4D97-AF65-F5344CB8AC3E}">
        <p14:creationId xmlns:p14="http://schemas.microsoft.com/office/powerpoint/2010/main" val="891230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E3FDEF94-6766-9028-047F-7976A438D265}"/>
              </a:ext>
            </a:extLst>
          </p:cNvPr>
          <p:cNvSpPr>
            <a:spLocks noGrp="1"/>
          </p:cNvSpPr>
          <p:nvPr>
            <p:ph type="dt" sz="half" idx="10"/>
          </p:nvPr>
        </p:nvSpPr>
        <p:spPr/>
        <p:txBody>
          <a:bodyPr/>
          <a:lstStyle/>
          <a:p>
            <a:fld id="{152F213D-46BC-EF4D-8404-CE214602BD78}" type="datetimeFigureOut">
              <a:rPr lang="es-CL" smtClean="0"/>
              <a:t>05-07-23</a:t>
            </a:fld>
            <a:endParaRPr lang="es-CL"/>
          </a:p>
        </p:txBody>
      </p:sp>
      <p:sp>
        <p:nvSpPr>
          <p:cNvPr id="3" name="Marcador de pie de página 2">
            <a:extLst>
              <a:ext uri="{FF2B5EF4-FFF2-40B4-BE49-F238E27FC236}">
                <a16:creationId xmlns:a16="http://schemas.microsoft.com/office/drawing/2014/main" id="{B9B1A292-D09E-BB87-1726-174CBFE693CE}"/>
              </a:ext>
            </a:extLst>
          </p:cNvPr>
          <p:cNvSpPr>
            <a:spLocks noGrp="1"/>
          </p:cNvSpPr>
          <p:nvPr>
            <p:ph type="ftr" sz="quarter" idx="11"/>
          </p:nvPr>
        </p:nvSpPr>
        <p:spPr/>
        <p:txBody>
          <a:bodyPr/>
          <a:lstStyle/>
          <a:p>
            <a:endParaRPr lang="es-CL"/>
          </a:p>
        </p:txBody>
      </p:sp>
      <p:sp>
        <p:nvSpPr>
          <p:cNvPr id="4" name="Marcador de número de diapositiva 3">
            <a:extLst>
              <a:ext uri="{FF2B5EF4-FFF2-40B4-BE49-F238E27FC236}">
                <a16:creationId xmlns:a16="http://schemas.microsoft.com/office/drawing/2014/main" id="{49875CBF-2F07-AB96-9457-D8F191BFF0A0}"/>
              </a:ext>
            </a:extLst>
          </p:cNvPr>
          <p:cNvSpPr>
            <a:spLocks noGrp="1"/>
          </p:cNvSpPr>
          <p:nvPr>
            <p:ph type="sldNum" sz="quarter" idx="12"/>
          </p:nvPr>
        </p:nvSpPr>
        <p:spPr/>
        <p:txBody>
          <a:bodyPr/>
          <a:lstStyle/>
          <a:p>
            <a:fld id="{AC0B8DD5-5E4C-E446-B5DF-D5D602BCC294}" type="slidenum">
              <a:rPr lang="es-CL" smtClean="0"/>
              <a:t>‹Nº›</a:t>
            </a:fld>
            <a:endParaRPr lang="es-CL"/>
          </a:p>
        </p:txBody>
      </p:sp>
    </p:spTree>
    <p:extLst>
      <p:ext uri="{BB962C8B-B14F-4D97-AF65-F5344CB8AC3E}">
        <p14:creationId xmlns:p14="http://schemas.microsoft.com/office/powerpoint/2010/main" val="222470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159905-E6EA-9EE7-33B8-64792F8465D5}"/>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L"/>
          </a:p>
        </p:txBody>
      </p:sp>
      <p:sp>
        <p:nvSpPr>
          <p:cNvPr id="3" name="Marcador de contenido 2">
            <a:extLst>
              <a:ext uri="{FF2B5EF4-FFF2-40B4-BE49-F238E27FC236}">
                <a16:creationId xmlns:a16="http://schemas.microsoft.com/office/drawing/2014/main" id="{85B67B56-D3A8-AB81-D0C5-21CE7A5F63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4" name="Marcador de texto 3">
            <a:extLst>
              <a:ext uri="{FF2B5EF4-FFF2-40B4-BE49-F238E27FC236}">
                <a16:creationId xmlns:a16="http://schemas.microsoft.com/office/drawing/2014/main" id="{24BEDA05-1A70-1EF2-751B-BFD1CC69B7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D6884240-2E2B-958B-7D14-4F2379F2A6AF}"/>
              </a:ext>
            </a:extLst>
          </p:cNvPr>
          <p:cNvSpPr>
            <a:spLocks noGrp="1"/>
          </p:cNvSpPr>
          <p:nvPr>
            <p:ph type="dt" sz="half" idx="10"/>
          </p:nvPr>
        </p:nvSpPr>
        <p:spPr/>
        <p:txBody>
          <a:bodyPr/>
          <a:lstStyle/>
          <a:p>
            <a:fld id="{152F213D-46BC-EF4D-8404-CE214602BD78}" type="datetimeFigureOut">
              <a:rPr lang="es-CL" smtClean="0"/>
              <a:t>05-07-23</a:t>
            </a:fld>
            <a:endParaRPr lang="es-CL"/>
          </a:p>
        </p:txBody>
      </p:sp>
      <p:sp>
        <p:nvSpPr>
          <p:cNvPr id="6" name="Marcador de pie de página 5">
            <a:extLst>
              <a:ext uri="{FF2B5EF4-FFF2-40B4-BE49-F238E27FC236}">
                <a16:creationId xmlns:a16="http://schemas.microsoft.com/office/drawing/2014/main" id="{46934A8B-9B80-E059-435E-3E41FEF62619}"/>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F4102649-0251-0435-3705-A1D8BC4D21E0}"/>
              </a:ext>
            </a:extLst>
          </p:cNvPr>
          <p:cNvSpPr>
            <a:spLocks noGrp="1"/>
          </p:cNvSpPr>
          <p:nvPr>
            <p:ph type="sldNum" sz="quarter" idx="12"/>
          </p:nvPr>
        </p:nvSpPr>
        <p:spPr/>
        <p:txBody>
          <a:bodyPr/>
          <a:lstStyle/>
          <a:p>
            <a:fld id="{AC0B8DD5-5E4C-E446-B5DF-D5D602BCC294}" type="slidenum">
              <a:rPr lang="es-CL" smtClean="0"/>
              <a:t>‹Nº›</a:t>
            </a:fld>
            <a:endParaRPr lang="es-CL"/>
          </a:p>
        </p:txBody>
      </p:sp>
    </p:spTree>
    <p:extLst>
      <p:ext uri="{BB962C8B-B14F-4D97-AF65-F5344CB8AC3E}">
        <p14:creationId xmlns:p14="http://schemas.microsoft.com/office/powerpoint/2010/main" val="3711078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F7F0CA-3F98-7EAA-5D1C-D7AED94A6DBC}"/>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L"/>
          </a:p>
        </p:txBody>
      </p:sp>
      <p:sp>
        <p:nvSpPr>
          <p:cNvPr id="3" name="Marcador de posición de imagen 2">
            <a:extLst>
              <a:ext uri="{FF2B5EF4-FFF2-40B4-BE49-F238E27FC236}">
                <a16:creationId xmlns:a16="http://schemas.microsoft.com/office/drawing/2014/main" id="{D6DA9F2A-5FB1-917C-7B94-762982C5BB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Marcador de texto 3">
            <a:extLst>
              <a:ext uri="{FF2B5EF4-FFF2-40B4-BE49-F238E27FC236}">
                <a16:creationId xmlns:a16="http://schemas.microsoft.com/office/drawing/2014/main" id="{F24596FB-3644-8D27-77C2-8F287E3B5E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524175C1-7BD3-6487-EB17-9217C2A4BE75}"/>
              </a:ext>
            </a:extLst>
          </p:cNvPr>
          <p:cNvSpPr>
            <a:spLocks noGrp="1"/>
          </p:cNvSpPr>
          <p:nvPr>
            <p:ph type="dt" sz="half" idx="10"/>
          </p:nvPr>
        </p:nvSpPr>
        <p:spPr/>
        <p:txBody>
          <a:bodyPr/>
          <a:lstStyle/>
          <a:p>
            <a:fld id="{152F213D-46BC-EF4D-8404-CE214602BD78}" type="datetimeFigureOut">
              <a:rPr lang="es-CL" smtClean="0"/>
              <a:t>05-07-23</a:t>
            </a:fld>
            <a:endParaRPr lang="es-CL"/>
          </a:p>
        </p:txBody>
      </p:sp>
      <p:sp>
        <p:nvSpPr>
          <p:cNvPr id="6" name="Marcador de pie de página 5">
            <a:extLst>
              <a:ext uri="{FF2B5EF4-FFF2-40B4-BE49-F238E27FC236}">
                <a16:creationId xmlns:a16="http://schemas.microsoft.com/office/drawing/2014/main" id="{BD2912CA-CBE7-7400-4FE7-D306CF3F5C50}"/>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1ADB204A-AC53-6F60-81F7-D04CABCB6F81}"/>
              </a:ext>
            </a:extLst>
          </p:cNvPr>
          <p:cNvSpPr>
            <a:spLocks noGrp="1"/>
          </p:cNvSpPr>
          <p:nvPr>
            <p:ph type="sldNum" sz="quarter" idx="12"/>
          </p:nvPr>
        </p:nvSpPr>
        <p:spPr/>
        <p:txBody>
          <a:bodyPr/>
          <a:lstStyle/>
          <a:p>
            <a:fld id="{AC0B8DD5-5E4C-E446-B5DF-D5D602BCC294}" type="slidenum">
              <a:rPr lang="es-CL" smtClean="0"/>
              <a:t>‹Nº›</a:t>
            </a:fld>
            <a:endParaRPr lang="es-CL"/>
          </a:p>
        </p:txBody>
      </p:sp>
    </p:spTree>
    <p:extLst>
      <p:ext uri="{BB962C8B-B14F-4D97-AF65-F5344CB8AC3E}">
        <p14:creationId xmlns:p14="http://schemas.microsoft.com/office/powerpoint/2010/main" val="2278466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1EB6102-BA7B-82EC-9FF6-B17324E073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CL"/>
          </a:p>
        </p:txBody>
      </p:sp>
      <p:sp>
        <p:nvSpPr>
          <p:cNvPr id="3" name="Marcador de texto 2">
            <a:extLst>
              <a:ext uri="{FF2B5EF4-FFF2-40B4-BE49-F238E27FC236}">
                <a16:creationId xmlns:a16="http://schemas.microsoft.com/office/drawing/2014/main" id="{1197B861-5016-775D-FFC1-7FA2B7FD44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4" name="Marcador de fecha 3">
            <a:extLst>
              <a:ext uri="{FF2B5EF4-FFF2-40B4-BE49-F238E27FC236}">
                <a16:creationId xmlns:a16="http://schemas.microsoft.com/office/drawing/2014/main" id="{33BC3D71-BCF6-565D-8453-D7D45BEFE7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2F213D-46BC-EF4D-8404-CE214602BD78}" type="datetimeFigureOut">
              <a:rPr lang="es-CL" smtClean="0"/>
              <a:t>05-07-23</a:t>
            </a:fld>
            <a:endParaRPr lang="es-CL"/>
          </a:p>
        </p:txBody>
      </p:sp>
      <p:sp>
        <p:nvSpPr>
          <p:cNvPr id="5" name="Marcador de pie de página 4">
            <a:extLst>
              <a:ext uri="{FF2B5EF4-FFF2-40B4-BE49-F238E27FC236}">
                <a16:creationId xmlns:a16="http://schemas.microsoft.com/office/drawing/2014/main" id="{F0CBC205-B08A-C95B-372A-18190983F7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a:extLst>
              <a:ext uri="{FF2B5EF4-FFF2-40B4-BE49-F238E27FC236}">
                <a16:creationId xmlns:a16="http://schemas.microsoft.com/office/drawing/2014/main" id="{732D6BB3-62EA-63BC-FD81-12273FF12A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0B8DD5-5E4C-E446-B5DF-D5D602BCC294}" type="slidenum">
              <a:rPr lang="es-CL" smtClean="0"/>
              <a:t>‹Nº›</a:t>
            </a:fld>
            <a:endParaRPr lang="es-CL"/>
          </a:p>
        </p:txBody>
      </p:sp>
      <p:sp>
        <p:nvSpPr>
          <p:cNvPr id="7" name="object 35">
            <a:extLst>
              <a:ext uri="{FF2B5EF4-FFF2-40B4-BE49-F238E27FC236}">
                <a16:creationId xmlns:a16="http://schemas.microsoft.com/office/drawing/2014/main" id="{086C48C9-84E5-B358-38CF-3036D1FBFEA6}"/>
              </a:ext>
            </a:extLst>
          </p:cNvPr>
          <p:cNvSpPr/>
          <p:nvPr userDrawn="1"/>
        </p:nvSpPr>
        <p:spPr>
          <a:xfrm>
            <a:off x="0" y="0"/>
            <a:ext cx="12192000" cy="6858000"/>
          </a:xfrm>
          <a:prstGeom prst="rect">
            <a:avLst/>
          </a:prstGeom>
          <a:blipFill>
            <a:blip r:embed="rId14" cstate="print"/>
            <a:stretch>
              <a:fillRect/>
            </a:stretch>
          </a:blipFill>
        </p:spPr>
        <p:txBody>
          <a:bodyPr wrap="square" lIns="0" tIns="0" rIns="0" bIns="0" rtlCol="0">
            <a:noAutofit/>
          </a:bodyPr>
          <a:lstStyle/>
          <a:p>
            <a:endParaRPr/>
          </a:p>
        </p:txBody>
      </p:sp>
    </p:spTree>
    <p:extLst>
      <p:ext uri="{BB962C8B-B14F-4D97-AF65-F5344CB8AC3E}">
        <p14:creationId xmlns:p14="http://schemas.microsoft.com/office/powerpoint/2010/main" val="33135744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6848" y="3988392"/>
            <a:ext cx="1851602" cy="1445343"/>
          </a:xfrm>
          <a:prstGeom prst="rect">
            <a:avLst/>
          </a:prstGeom>
        </p:spPr>
      </p:pic>
      <p:pic>
        <p:nvPicPr>
          <p:cNvPr id="8" name="Imagen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0026" y="4390747"/>
            <a:ext cx="2115126" cy="1042988"/>
          </a:xfrm>
          <a:prstGeom prst="rect">
            <a:avLst/>
          </a:prstGeom>
        </p:spPr>
      </p:pic>
      <p:pic>
        <p:nvPicPr>
          <p:cNvPr id="9" name="Imagen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07818" y="4390747"/>
            <a:ext cx="2543175" cy="1042988"/>
          </a:xfrm>
          <a:prstGeom prst="rect">
            <a:avLst/>
          </a:prstGeom>
        </p:spPr>
      </p:pic>
      <p:sp>
        <p:nvSpPr>
          <p:cNvPr id="2" name="Título 1"/>
          <p:cNvSpPr>
            <a:spLocks noGrp="1"/>
          </p:cNvSpPr>
          <p:nvPr>
            <p:ph type="title"/>
          </p:nvPr>
        </p:nvSpPr>
        <p:spPr>
          <a:xfrm>
            <a:off x="2152649" y="819573"/>
            <a:ext cx="7886700" cy="994172"/>
          </a:xfrm>
        </p:spPr>
        <p:txBody>
          <a:bodyPr>
            <a:normAutofit/>
          </a:bodyPr>
          <a:lstStyle/>
          <a:p>
            <a:pPr algn="ctr" eaLnBrk="0" fontAlgn="base" hangingPunct="0">
              <a:spcAft>
                <a:spcPct val="0"/>
              </a:spcAft>
            </a:pPr>
            <a:r>
              <a:rPr lang="es-ES" sz="5400" b="1" dirty="0">
                <a:latin typeface="+mn-lt"/>
              </a:rPr>
              <a:t>CAPITAL HUMANO</a:t>
            </a:r>
            <a:endParaRPr lang="en-US" sz="5400" b="1" dirty="0">
              <a:latin typeface="+mn-lt"/>
            </a:endParaRPr>
          </a:p>
        </p:txBody>
      </p:sp>
      <p:sp>
        <p:nvSpPr>
          <p:cNvPr id="5" name="Marcador de contenido 2"/>
          <p:cNvSpPr txBox="1">
            <a:spLocks/>
          </p:cNvSpPr>
          <p:nvPr/>
        </p:nvSpPr>
        <p:spPr>
          <a:xfrm>
            <a:off x="864468" y="1223086"/>
            <a:ext cx="7886700" cy="4411827"/>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lvl="1">
              <a:lnSpc>
                <a:spcPct val="80000"/>
              </a:lnSpc>
              <a:spcBef>
                <a:spcPts val="750"/>
              </a:spcBef>
              <a:defRPr/>
            </a:pPr>
            <a:endParaRPr lang="es-CL" altLang="es-CL" sz="1200" dirty="0">
              <a:ea typeface="Arial" charset="0"/>
              <a:cs typeface="Arial" charset="0"/>
            </a:endParaRPr>
          </a:p>
        </p:txBody>
      </p:sp>
      <p:sp>
        <p:nvSpPr>
          <p:cNvPr id="3" name="Google Shape;31;p1">
            <a:extLst>
              <a:ext uri="{FF2B5EF4-FFF2-40B4-BE49-F238E27FC236}">
                <a16:creationId xmlns:a16="http://schemas.microsoft.com/office/drawing/2014/main" id="{94716F47-FAD2-F51E-D46E-F4E19A9693BF}"/>
              </a:ext>
            </a:extLst>
          </p:cNvPr>
          <p:cNvSpPr txBox="1"/>
          <p:nvPr/>
        </p:nvSpPr>
        <p:spPr>
          <a:xfrm>
            <a:off x="3588457" y="3205121"/>
            <a:ext cx="5015082" cy="529952"/>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32B55"/>
              </a:buClr>
              <a:buSzPts val="1600"/>
              <a:buFont typeface="Exo"/>
              <a:buNone/>
            </a:pPr>
            <a:r>
              <a:rPr lang="es-CL" sz="1400" b="0" i="0" u="none" strike="noStrike" cap="none" dirty="0">
                <a:solidFill>
                  <a:srgbClr val="31075F"/>
                </a:solidFill>
                <a:latin typeface="Exo"/>
                <a:ea typeface="Exo"/>
                <a:cs typeface="Exo"/>
                <a:sym typeface="Exo"/>
              </a:rPr>
              <a:t>12 DE ABRIL 2023</a:t>
            </a:r>
            <a:endParaRPr sz="1400" b="0" i="0" u="none" strike="noStrike" cap="none" dirty="0">
              <a:solidFill>
                <a:srgbClr val="31075F"/>
              </a:solidFill>
              <a:latin typeface="Exo"/>
              <a:ea typeface="Exo"/>
              <a:cs typeface="Exo"/>
              <a:sym typeface="Exo"/>
            </a:endParaRPr>
          </a:p>
        </p:txBody>
      </p:sp>
      <p:sp>
        <p:nvSpPr>
          <p:cNvPr id="10" name="Google Shape;32;p1">
            <a:extLst>
              <a:ext uri="{FF2B5EF4-FFF2-40B4-BE49-F238E27FC236}">
                <a16:creationId xmlns:a16="http://schemas.microsoft.com/office/drawing/2014/main" id="{2B30E513-8A85-D50D-BEFE-0EAF9CAB05F3}"/>
              </a:ext>
            </a:extLst>
          </p:cNvPr>
          <p:cNvSpPr txBox="1"/>
          <p:nvPr/>
        </p:nvSpPr>
        <p:spPr>
          <a:xfrm>
            <a:off x="864466" y="2769338"/>
            <a:ext cx="10463063" cy="45146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32B55"/>
              </a:buClr>
              <a:buSzPts val="5400"/>
              <a:buFont typeface="Arial"/>
              <a:buNone/>
            </a:pPr>
            <a:r>
              <a:rPr lang="es-CL" sz="3600" b="0" i="0" u="none" strike="noStrike" cap="none" dirty="0">
                <a:ea typeface="Exo ExtraBold"/>
                <a:cs typeface="Exo ExtraBold"/>
                <a:sym typeface="Exo ExtraBold"/>
              </a:rPr>
              <a:t>    </a:t>
            </a:r>
            <a:r>
              <a:rPr lang="es-CL" sz="3600" b="1" i="0" u="none" strike="noStrike" cap="none" dirty="0">
                <a:ea typeface="Exo ExtraBold"/>
                <a:cs typeface="Exo ExtraBold"/>
                <a:sym typeface="Exo ExtraBold"/>
              </a:rPr>
              <a:t>ESTUDIO DE REMUNERACIONES Y COMPENSACIONES SECTOR VITIVINÍCOLA</a:t>
            </a:r>
          </a:p>
          <a:p>
            <a:pPr marL="0" marR="0" lvl="0" indent="0" algn="l" rtl="0">
              <a:lnSpc>
                <a:spcPct val="90000"/>
              </a:lnSpc>
              <a:spcBef>
                <a:spcPts val="0"/>
              </a:spcBef>
              <a:spcAft>
                <a:spcPts val="0"/>
              </a:spcAft>
              <a:buClr>
                <a:srgbClr val="F32B55"/>
              </a:buClr>
              <a:buSzPts val="5400"/>
              <a:buFont typeface="Arial"/>
              <a:buNone/>
            </a:pPr>
            <a:r>
              <a:rPr lang="es-CL" sz="3600" b="1" dirty="0">
                <a:solidFill>
                  <a:srgbClr val="31075F"/>
                </a:solidFill>
                <a:sym typeface="Exo ExtraBold"/>
              </a:rPr>
              <a:t> </a:t>
            </a:r>
            <a:endParaRPr sz="3600" b="1" i="0" u="none" strike="noStrike" cap="none" dirty="0">
              <a:solidFill>
                <a:schemeClr val="tx1"/>
              </a:solidFill>
              <a:ea typeface="Exo ExtraBold"/>
              <a:cs typeface="Exo ExtraBold"/>
              <a:sym typeface="Exo ExtraBold"/>
            </a:endParaRPr>
          </a:p>
        </p:txBody>
      </p:sp>
    </p:spTree>
    <p:extLst>
      <p:ext uri="{BB962C8B-B14F-4D97-AF65-F5344CB8AC3E}">
        <p14:creationId xmlns:p14="http://schemas.microsoft.com/office/powerpoint/2010/main" val="22540284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p:nvPr/>
        </p:nvSpPr>
        <p:spPr>
          <a:xfrm>
            <a:off x="493851" y="1517719"/>
            <a:ext cx="690372" cy="48767"/>
          </a:xfrm>
          <a:custGeom>
            <a:avLst/>
            <a:gdLst/>
            <a:ahLst/>
            <a:cxnLst/>
            <a:rect l="l" t="t" r="r" b="b"/>
            <a:pathLst>
              <a:path w="690372" h="48767">
                <a:moveTo>
                  <a:pt x="0" y="40639"/>
                </a:moveTo>
                <a:lnTo>
                  <a:pt x="0" y="45085"/>
                </a:lnTo>
                <a:lnTo>
                  <a:pt x="3644" y="48767"/>
                </a:lnTo>
                <a:lnTo>
                  <a:pt x="686689" y="48767"/>
                </a:lnTo>
                <a:lnTo>
                  <a:pt x="690372" y="45085"/>
                </a:lnTo>
                <a:lnTo>
                  <a:pt x="690372" y="3683"/>
                </a:lnTo>
                <a:lnTo>
                  <a:pt x="686689" y="0"/>
                </a:lnTo>
                <a:lnTo>
                  <a:pt x="3644" y="0"/>
                </a:lnTo>
                <a:lnTo>
                  <a:pt x="0" y="3683"/>
                </a:lnTo>
                <a:lnTo>
                  <a:pt x="0" y="40639"/>
                </a:lnTo>
                <a:close/>
              </a:path>
            </a:pathLst>
          </a:custGeom>
          <a:solidFill>
            <a:srgbClr val="F32B54"/>
          </a:solidFill>
        </p:spPr>
        <p:txBody>
          <a:bodyPr wrap="square" lIns="0" tIns="0" rIns="0" bIns="0" rtlCol="0">
            <a:noAutofit/>
          </a:bodyPr>
          <a:lstStyle/>
          <a:p>
            <a:endParaRPr/>
          </a:p>
        </p:txBody>
      </p:sp>
      <p:sp>
        <p:nvSpPr>
          <p:cNvPr id="13" name="object 13"/>
          <p:cNvSpPr/>
          <p:nvPr/>
        </p:nvSpPr>
        <p:spPr>
          <a:xfrm>
            <a:off x="4347972" y="1469136"/>
            <a:ext cx="3806952" cy="5090160"/>
          </a:xfrm>
          <a:prstGeom prst="rect">
            <a:avLst/>
          </a:prstGeom>
          <a:blipFill>
            <a:blip r:embed="rId2" cstate="print"/>
            <a:stretch>
              <a:fillRect/>
            </a:stretch>
          </a:blipFill>
        </p:spPr>
        <p:txBody>
          <a:bodyPr wrap="square" lIns="0" tIns="0" rIns="0" bIns="0" rtlCol="0">
            <a:noAutofit/>
          </a:bodyPr>
          <a:lstStyle/>
          <a:p>
            <a:endParaRPr/>
          </a:p>
        </p:txBody>
      </p:sp>
      <p:sp>
        <p:nvSpPr>
          <p:cNvPr id="14" name="object 14"/>
          <p:cNvSpPr/>
          <p:nvPr/>
        </p:nvSpPr>
        <p:spPr>
          <a:xfrm>
            <a:off x="8101583" y="2375916"/>
            <a:ext cx="495300" cy="141732"/>
          </a:xfrm>
          <a:custGeom>
            <a:avLst/>
            <a:gdLst/>
            <a:ahLst/>
            <a:cxnLst/>
            <a:rect l="l" t="t" r="r" b="b"/>
            <a:pathLst>
              <a:path w="495300" h="141732">
                <a:moveTo>
                  <a:pt x="424434" y="106299"/>
                </a:moveTo>
                <a:lnTo>
                  <a:pt x="424434" y="141732"/>
                </a:lnTo>
                <a:lnTo>
                  <a:pt x="495300" y="70866"/>
                </a:lnTo>
                <a:lnTo>
                  <a:pt x="424434" y="0"/>
                </a:lnTo>
                <a:lnTo>
                  <a:pt x="424434" y="35433"/>
                </a:lnTo>
                <a:lnTo>
                  <a:pt x="0" y="35433"/>
                </a:lnTo>
                <a:lnTo>
                  <a:pt x="0" y="106299"/>
                </a:lnTo>
                <a:lnTo>
                  <a:pt x="424434" y="106299"/>
                </a:lnTo>
                <a:close/>
              </a:path>
            </a:pathLst>
          </a:custGeom>
          <a:solidFill>
            <a:srgbClr val="F32B54"/>
          </a:solidFill>
        </p:spPr>
        <p:txBody>
          <a:bodyPr wrap="square" lIns="0" tIns="0" rIns="0" bIns="0" rtlCol="0">
            <a:noAutofit/>
          </a:bodyPr>
          <a:lstStyle/>
          <a:p>
            <a:endParaRPr/>
          </a:p>
        </p:txBody>
      </p:sp>
      <p:sp>
        <p:nvSpPr>
          <p:cNvPr id="15" name="object 15"/>
          <p:cNvSpPr/>
          <p:nvPr/>
        </p:nvSpPr>
        <p:spPr>
          <a:xfrm>
            <a:off x="3800855" y="2447544"/>
            <a:ext cx="493776" cy="141731"/>
          </a:xfrm>
          <a:custGeom>
            <a:avLst/>
            <a:gdLst/>
            <a:ahLst/>
            <a:cxnLst/>
            <a:rect l="l" t="t" r="r" b="b"/>
            <a:pathLst>
              <a:path w="493776" h="141731">
                <a:moveTo>
                  <a:pt x="0" y="70865"/>
                </a:moveTo>
                <a:lnTo>
                  <a:pt x="70866" y="141731"/>
                </a:lnTo>
                <a:lnTo>
                  <a:pt x="70866" y="106298"/>
                </a:lnTo>
                <a:lnTo>
                  <a:pt x="493776" y="106298"/>
                </a:lnTo>
                <a:lnTo>
                  <a:pt x="493776" y="35432"/>
                </a:lnTo>
                <a:lnTo>
                  <a:pt x="70866" y="35432"/>
                </a:lnTo>
                <a:lnTo>
                  <a:pt x="70866" y="0"/>
                </a:lnTo>
                <a:lnTo>
                  <a:pt x="0" y="70865"/>
                </a:lnTo>
                <a:close/>
              </a:path>
            </a:pathLst>
          </a:custGeom>
          <a:solidFill>
            <a:srgbClr val="F32B54"/>
          </a:solidFill>
        </p:spPr>
        <p:txBody>
          <a:bodyPr wrap="square" lIns="0" tIns="0" rIns="0" bIns="0" rtlCol="0">
            <a:noAutofit/>
          </a:bodyPr>
          <a:lstStyle/>
          <a:p>
            <a:endParaRPr/>
          </a:p>
        </p:txBody>
      </p:sp>
      <p:sp>
        <p:nvSpPr>
          <p:cNvPr id="16" name="object 16"/>
          <p:cNvSpPr/>
          <p:nvPr/>
        </p:nvSpPr>
        <p:spPr>
          <a:xfrm>
            <a:off x="8101583" y="3823716"/>
            <a:ext cx="495300" cy="140207"/>
          </a:xfrm>
          <a:custGeom>
            <a:avLst/>
            <a:gdLst/>
            <a:ahLst/>
            <a:cxnLst/>
            <a:rect l="l" t="t" r="r" b="b"/>
            <a:pathLst>
              <a:path w="495300" h="140207">
                <a:moveTo>
                  <a:pt x="425196" y="105155"/>
                </a:moveTo>
                <a:lnTo>
                  <a:pt x="425196" y="140207"/>
                </a:lnTo>
                <a:lnTo>
                  <a:pt x="495300" y="70103"/>
                </a:lnTo>
                <a:lnTo>
                  <a:pt x="425196" y="0"/>
                </a:lnTo>
                <a:lnTo>
                  <a:pt x="425196" y="35051"/>
                </a:lnTo>
                <a:lnTo>
                  <a:pt x="0" y="35051"/>
                </a:lnTo>
                <a:lnTo>
                  <a:pt x="0" y="105155"/>
                </a:lnTo>
                <a:lnTo>
                  <a:pt x="425196" y="105155"/>
                </a:lnTo>
                <a:close/>
              </a:path>
            </a:pathLst>
          </a:custGeom>
          <a:solidFill>
            <a:srgbClr val="F32B54"/>
          </a:solidFill>
        </p:spPr>
        <p:txBody>
          <a:bodyPr wrap="square" lIns="0" tIns="0" rIns="0" bIns="0" rtlCol="0">
            <a:noAutofit/>
          </a:bodyPr>
          <a:lstStyle/>
          <a:p>
            <a:endParaRPr/>
          </a:p>
        </p:txBody>
      </p:sp>
      <p:sp>
        <p:nvSpPr>
          <p:cNvPr id="17" name="object 17"/>
          <p:cNvSpPr/>
          <p:nvPr/>
        </p:nvSpPr>
        <p:spPr>
          <a:xfrm>
            <a:off x="8101583" y="4858512"/>
            <a:ext cx="495300" cy="141731"/>
          </a:xfrm>
          <a:custGeom>
            <a:avLst/>
            <a:gdLst/>
            <a:ahLst/>
            <a:cxnLst/>
            <a:rect l="l" t="t" r="r" b="b"/>
            <a:pathLst>
              <a:path w="495300" h="141732">
                <a:moveTo>
                  <a:pt x="424434" y="106299"/>
                </a:moveTo>
                <a:lnTo>
                  <a:pt x="424434" y="141731"/>
                </a:lnTo>
                <a:lnTo>
                  <a:pt x="495300" y="70865"/>
                </a:lnTo>
                <a:lnTo>
                  <a:pt x="424434" y="0"/>
                </a:lnTo>
                <a:lnTo>
                  <a:pt x="424434" y="35432"/>
                </a:lnTo>
                <a:lnTo>
                  <a:pt x="0" y="35432"/>
                </a:lnTo>
                <a:lnTo>
                  <a:pt x="0" y="106299"/>
                </a:lnTo>
                <a:lnTo>
                  <a:pt x="424434" y="106299"/>
                </a:lnTo>
                <a:close/>
              </a:path>
            </a:pathLst>
          </a:custGeom>
          <a:solidFill>
            <a:srgbClr val="F32B54"/>
          </a:solidFill>
        </p:spPr>
        <p:txBody>
          <a:bodyPr wrap="square" lIns="0" tIns="0" rIns="0" bIns="0" rtlCol="0">
            <a:noAutofit/>
          </a:bodyPr>
          <a:lstStyle/>
          <a:p>
            <a:endParaRPr/>
          </a:p>
        </p:txBody>
      </p:sp>
      <p:sp>
        <p:nvSpPr>
          <p:cNvPr id="18" name="object 18"/>
          <p:cNvSpPr/>
          <p:nvPr/>
        </p:nvSpPr>
        <p:spPr>
          <a:xfrm>
            <a:off x="8101583" y="5827776"/>
            <a:ext cx="495300" cy="141732"/>
          </a:xfrm>
          <a:custGeom>
            <a:avLst/>
            <a:gdLst/>
            <a:ahLst/>
            <a:cxnLst/>
            <a:rect l="l" t="t" r="r" b="b"/>
            <a:pathLst>
              <a:path w="495300" h="141732">
                <a:moveTo>
                  <a:pt x="424434" y="106299"/>
                </a:moveTo>
                <a:lnTo>
                  <a:pt x="424434" y="141732"/>
                </a:lnTo>
                <a:lnTo>
                  <a:pt x="495300" y="70865"/>
                </a:lnTo>
                <a:lnTo>
                  <a:pt x="424434" y="0"/>
                </a:lnTo>
                <a:lnTo>
                  <a:pt x="424434" y="35433"/>
                </a:lnTo>
                <a:lnTo>
                  <a:pt x="0" y="35433"/>
                </a:lnTo>
                <a:lnTo>
                  <a:pt x="0" y="106299"/>
                </a:lnTo>
                <a:lnTo>
                  <a:pt x="424434" y="106299"/>
                </a:lnTo>
                <a:close/>
              </a:path>
            </a:pathLst>
          </a:custGeom>
          <a:solidFill>
            <a:srgbClr val="F32B54"/>
          </a:solidFill>
        </p:spPr>
        <p:txBody>
          <a:bodyPr wrap="square" lIns="0" tIns="0" rIns="0" bIns="0" rtlCol="0">
            <a:noAutofit/>
          </a:bodyPr>
          <a:lstStyle/>
          <a:p>
            <a:endParaRPr/>
          </a:p>
        </p:txBody>
      </p:sp>
      <p:sp>
        <p:nvSpPr>
          <p:cNvPr id="19" name="object 19"/>
          <p:cNvSpPr/>
          <p:nvPr/>
        </p:nvSpPr>
        <p:spPr>
          <a:xfrm>
            <a:off x="3747516" y="4445508"/>
            <a:ext cx="493775" cy="141731"/>
          </a:xfrm>
          <a:custGeom>
            <a:avLst/>
            <a:gdLst/>
            <a:ahLst/>
            <a:cxnLst/>
            <a:rect l="l" t="t" r="r" b="b"/>
            <a:pathLst>
              <a:path w="493775" h="141731">
                <a:moveTo>
                  <a:pt x="0" y="70866"/>
                </a:moveTo>
                <a:lnTo>
                  <a:pt x="70866" y="141732"/>
                </a:lnTo>
                <a:lnTo>
                  <a:pt x="70866" y="106299"/>
                </a:lnTo>
                <a:lnTo>
                  <a:pt x="493775" y="106299"/>
                </a:lnTo>
                <a:lnTo>
                  <a:pt x="493775" y="35433"/>
                </a:lnTo>
                <a:lnTo>
                  <a:pt x="70866" y="35433"/>
                </a:lnTo>
                <a:lnTo>
                  <a:pt x="70866" y="0"/>
                </a:lnTo>
                <a:lnTo>
                  <a:pt x="0" y="70866"/>
                </a:lnTo>
                <a:close/>
              </a:path>
            </a:pathLst>
          </a:custGeom>
          <a:solidFill>
            <a:srgbClr val="F32B54"/>
          </a:solidFill>
        </p:spPr>
        <p:txBody>
          <a:bodyPr wrap="square" lIns="0" tIns="0" rIns="0" bIns="0" rtlCol="0">
            <a:noAutofit/>
          </a:bodyPr>
          <a:lstStyle/>
          <a:p>
            <a:endParaRPr/>
          </a:p>
        </p:txBody>
      </p:sp>
      <p:sp>
        <p:nvSpPr>
          <p:cNvPr id="20" name="object 20"/>
          <p:cNvSpPr/>
          <p:nvPr/>
        </p:nvSpPr>
        <p:spPr>
          <a:xfrm>
            <a:off x="8101583" y="1636776"/>
            <a:ext cx="495300" cy="141732"/>
          </a:xfrm>
          <a:custGeom>
            <a:avLst/>
            <a:gdLst/>
            <a:ahLst/>
            <a:cxnLst/>
            <a:rect l="l" t="t" r="r" b="b"/>
            <a:pathLst>
              <a:path w="495300" h="141732">
                <a:moveTo>
                  <a:pt x="424434" y="106299"/>
                </a:moveTo>
                <a:lnTo>
                  <a:pt x="424434" y="141732"/>
                </a:lnTo>
                <a:lnTo>
                  <a:pt x="495300" y="70865"/>
                </a:lnTo>
                <a:lnTo>
                  <a:pt x="424434" y="0"/>
                </a:lnTo>
                <a:lnTo>
                  <a:pt x="424434" y="35433"/>
                </a:lnTo>
                <a:lnTo>
                  <a:pt x="0" y="35433"/>
                </a:lnTo>
                <a:lnTo>
                  <a:pt x="0" y="106299"/>
                </a:lnTo>
                <a:lnTo>
                  <a:pt x="424434" y="106299"/>
                </a:lnTo>
                <a:close/>
              </a:path>
            </a:pathLst>
          </a:custGeom>
          <a:solidFill>
            <a:srgbClr val="F32B54"/>
          </a:solidFill>
        </p:spPr>
        <p:txBody>
          <a:bodyPr wrap="square" lIns="0" tIns="0" rIns="0" bIns="0" rtlCol="0">
            <a:noAutofit/>
          </a:bodyPr>
          <a:lstStyle/>
          <a:p>
            <a:endParaRPr/>
          </a:p>
        </p:txBody>
      </p:sp>
      <p:sp>
        <p:nvSpPr>
          <p:cNvPr id="10" name="object 10"/>
          <p:cNvSpPr/>
          <p:nvPr/>
        </p:nvSpPr>
        <p:spPr>
          <a:xfrm>
            <a:off x="9247632" y="382524"/>
            <a:ext cx="2545079" cy="323088"/>
          </a:xfrm>
          <a:prstGeom prst="rect">
            <a:avLst/>
          </a:prstGeom>
          <a:blipFill>
            <a:blip r:embed="rId3" cstate="print"/>
            <a:stretch>
              <a:fillRect/>
            </a:stretch>
          </a:blipFill>
        </p:spPr>
        <p:txBody>
          <a:bodyPr wrap="square" lIns="0" tIns="0" rIns="0" bIns="0" rtlCol="0">
            <a:noAutofit/>
          </a:bodyPr>
          <a:lstStyle/>
          <a:p>
            <a:endParaRPr/>
          </a:p>
        </p:txBody>
      </p:sp>
      <p:sp>
        <p:nvSpPr>
          <p:cNvPr id="9" name="object 9"/>
          <p:cNvSpPr txBox="1"/>
          <p:nvPr/>
        </p:nvSpPr>
        <p:spPr>
          <a:xfrm>
            <a:off x="62020" y="548402"/>
            <a:ext cx="4259282" cy="2735072"/>
          </a:xfrm>
          <a:prstGeom prst="rect">
            <a:avLst/>
          </a:prstGeom>
        </p:spPr>
        <p:txBody>
          <a:bodyPr wrap="square" lIns="0" tIns="18732" rIns="0" bIns="0" rtlCol="0">
            <a:noAutofit/>
          </a:bodyPr>
          <a:lstStyle/>
          <a:p>
            <a:pPr marL="408940">
              <a:lnSpc>
                <a:spcPts val="2950"/>
              </a:lnSpc>
            </a:pPr>
            <a:r>
              <a:rPr sz="2800" spc="-8" dirty="0" err="1">
                <a:solidFill>
                  <a:srgbClr val="0A111D"/>
                </a:solidFill>
                <a:latin typeface="Calibri"/>
                <a:cs typeface="Calibri"/>
              </a:rPr>
              <a:t>Definición</a:t>
            </a:r>
            <a:r>
              <a:rPr sz="2800" spc="-8" dirty="0">
                <a:solidFill>
                  <a:srgbClr val="0A111D"/>
                </a:solidFill>
                <a:latin typeface="Calibri"/>
                <a:cs typeface="Calibri"/>
              </a:rPr>
              <a:t> de</a:t>
            </a:r>
            <a:endParaRPr sz="2800" dirty="0">
              <a:latin typeface="Calibri"/>
              <a:cs typeface="Calibri"/>
            </a:endParaRPr>
          </a:p>
          <a:p>
            <a:pPr marL="408940" marR="40038">
              <a:lnSpc>
                <a:spcPts val="4215"/>
              </a:lnSpc>
              <a:spcBef>
                <a:spcPts val="63"/>
              </a:spcBef>
            </a:pPr>
            <a:r>
              <a:rPr sz="4000" spc="-49" dirty="0">
                <a:solidFill>
                  <a:srgbClr val="0A111D"/>
                </a:solidFill>
                <a:latin typeface="Calibri"/>
                <a:cs typeface="Calibri"/>
              </a:rPr>
              <a:t>LEVANTAMIETO</a:t>
            </a:r>
            <a:endParaRPr sz="4000" dirty="0">
              <a:latin typeface="Calibri"/>
              <a:cs typeface="Calibri"/>
            </a:endParaRPr>
          </a:p>
          <a:p>
            <a:pPr marL="12700" marR="698225">
              <a:lnSpc>
                <a:spcPct val="99995"/>
              </a:lnSpc>
              <a:spcBef>
                <a:spcPts val="2316"/>
              </a:spcBef>
            </a:pPr>
            <a:r>
              <a:rPr lang="es-CL" sz="1400" i="1" dirty="0">
                <a:latin typeface="Calibri"/>
                <a:cs typeface="Calibri"/>
              </a:rPr>
              <a:t>	</a:t>
            </a:r>
            <a:r>
              <a:rPr sz="1400" i="1" dirty="0" err="1">
                <a:latin typeface="Calibri"/>
                <a:cs typeface="Calibri"/>
              </a:rPr>
              <a:t>De</a:t>
            </a:r>
            <a:r>
              <a:rPr sz="1400" i="1" spc="4" dirty="0" err="1">
                <a:latin typeface="Calibri"/>
                <a:cs typeface="Calibri"/>
              </a:rPr>
              <a:t>s</a:t>
            </a:r>
            <a:r>
              <a:rPr sz="1400" i="1" spc="0" dirty="0" err="1">
                <a:latin typeface="Calibri"/>
                <a:cs typeface="Calibri"/>
              </a:rPr>
              <a:t>crip</a:t>
            </a:r>
            <a:r>
              <a:rPr sz="1400" i="1" spc="4" dirty="0" err="1">
                <a:latin typeface="Calibri"/>
                <a:cs typeface="Calibri"/>
              </a:rPr>
              <a:t>c</a:t>
            </a:r>
            <a:r>
              <a:rPr sz="1400" i="1" spc="0" dirty="0" err="1">
                <a:latin typeface="Calibri"/>
                <a:cs typeface="Calibri"/>
              </a:rPr>
              <a:t>ión</a:t>
            </a:r>
            <a:r>
              <a:rPr sz="1400" i="1" spc="-14" dirty="0">
                <a:latin typeface="Calibri"/>
                <a:cs typeface="Calibri"/>
              </a:rPr>
              <a:t> </a:t>
            </a:r>
            <a:r>
              <a:rPr sz="1400" i="1" spc="0" dirty="0">
                <a:latin typeface="Calibri"/>
                <a:cs typeface="Calibri"/>
              </a:rPr>
              <a:t>de</a:t>
            </a:r>
            <a:r>
              <a:rPr sz="1400" i="1" spc="-14" dirty="0">
                <a:latin typeface="Calibri"/>
                <a:cs typeface="Calibri"/>
              </a:rPr>
              <a:t> </a:t>
            </a:r>
            <a:r>
              <a:rPr sz="1400" i="1" spc="0" dirty="0">
                <a:latin typeface="Calibri"/>
                <a:cs typeface="Calibri"/>
              </a:rPr>
              <a:t>Car</a:t>
            </a:r>
            <a:r>
              <a:rPr sz="1400" i="1" spc="-4" dirty="0">
                <a:latin typeface="Calibri"/>
                <a:cs typeface="Calibri"/>
              </a:rPr>
              <a:t>g</a:t>
            </a:r>
            <a:r>
              <a:rPr sz="1400" i="1" spc="0" dirty="0">
                <a:latin typeface="Calibri"/>
                <a:cs typeface="Calibri"/>
              </a:rPr>
              <a:t>o: Dirige</a:t>
            </a:r>
            <a:r>
              <a:rPr sz="1400" i="1" spc="-14" dirty="0">
                <a:latin typeface="Calibri"/>
                <a:cs typeface="Calibri"/>
              </a:rPr>
              <a:t> </a:t>
            </a:r>
            <a:r>
              <a:rPr sz="1400" i="1" spc="0" dirty="0">
                <a:latin typeface="Calibri"/>
                <a:cs typeface="Calibri"/>
              </a:rPr>
              <a:t>la</a:t>
            </a:r>
            <a:r>
              <a:rPr sz="1400" i="1" spc="4" dirty="0">
                <a:latin typeface="Calibri"/>
                <a:cs typeface="Calibri"/>
              </a:rPr>
              <a:t> </a:t>
            </a:r>
            <a:r>
              <a:rPr lang="es-CL" sz="1400" i="1" spc="4" dirty="0">
                <a:latin typeface="Calibri"/>
                <a:cs typeface="Calibri"/>
              </a:rPr>
              <a:t>	</a:t>
            </a:r>
            <a:r>
              <a:rPr sz="1400" i="1" spc="0" dirty="0" err="1">
                <a:latin typeface="Calibri"/>
                <a:cs typeface="Calibri"/>
              </a:rPr>
              <a:t>ge</a:t>
            </a:r>
            <a:r>
              <a:rPr sz="1400" i="1" spc="-4" dirty="0" err="1">
                <a:latin typeface="Calibri"/>
                <a:cs typeface="Calibri"/>
              </a:rPr>
              <a:t>s</a:t>
            </a:r>
            <a:r>
              <a:rPr sz="1400" i="1" spc="0" dirty="0" err="1">
                <a:latin typeface="Calibri"/>
                <a:cs typeface="Calibri"/>
              </a:rPr>
              <a:t>tión</a:t>
            </a:r>
            <a:r>
              <a:rPr sz="1400" i="1" spc="-4" dirty="0">
                <a:latin typeface="Calibri"/>
                <a:cs typeface="Calibri"/>
              </a:rPr>
              <a:t> </a:t>
            </a:r>
            <a:r>
              <a:rPr sz="1400" i="1" spc="0" dirty="0">
                <a:latin typeface="Calibri"/>
                <a:cs typeface="Calibri"/>
              </a:rPr>
              <a:t>y planifi</a:t>
            </a:r>
            <a:r>
              <a:rPr sz="1400" i="1" spc="-4" dirty="0">
                <a:latin typeface="Calibri"/>
                <a:cs typeface="Calibri"/>
              </a:rPr>
              <a:t>c</a:t>
            </a:r>
            <a:r>
              <a:rPr sz="1400" i="1" spc="0" dirty="0">
                <a:latin typeface="Calibri"/>
                <a:cs typeface="Calibri"/>
              </a:rPr>
              <a:t>ación</a:t>
            </a:r>
            <a:r>
              <a:rPr sz="1400" i="1" spc="9" dirty="0">
                <a:latin typeface="Calibri"/>
                <a:cs typeface="Calibri"/>
              </a:rPr>
              <a:t> </a:t>
            </a:r>
            <a:r>
              <a:rPr sz="1400" i="1" spc="0" dirty="0">
                <a:latin typeface="Calibri"/>
                <a:cs typeface="Calibri"/>
              </a:rPr>
              <a:t>de</a:t>
            </a:r>
            <a:r>
              <a:rPr sz="1400" i="1" spc="-4" dirty="0">
                <a:latin typeface="Calibri"/>
                <a:cs typeface="Calibri"/>
              </a:rPr>
              <a:t> </a:t>
            </a:r>
            <a:r>
              <a:rPr sz="1400" i="1" spc="0" dirty="0">
                <a:latin typeface="Calibri"/>
                <a:cs typeface="Calibri"/>
              </a:rPr>
              <a:t>la</a:t>
            </a:r>
            <a:r>
              <a:rPr sz="1400" i="1" spc="4" dirty="0">
                <a:latin typeface="Calibri"/>
                <a:cs typeface="Calibri"/>
              </a:rPr>
              <a:t> </a:t>
            </a:r>
            <a:r>
              <a:rPr lang="es-CL" sz="1400" i="1" spc="4" dirty="0">
                <a:latin typeface="Calibri"/>
                <a:cs typeface="Calibri"/>
              </a:rPr>
              <a:t>	</a:t>
            </a:r>
            <a:r>
              <a:rPr sz="1400" i="1" spc="0" dirty="0" err="1">
                <a:latin typeface="Calibri"/>
                <a:cs typeface="Calibri"/>
              </a:rPr>
              <a:t>gerencia</a:t>
            </a:r>
            <a:r>
              <a:rPr sz="1400" i="1" spc="-14" dirty="0">
                <a:latin typeface="Calibri"/>
                <a:cs typeface="Calibri"/>
              </a:rPr>
              <a:t> </a:t>
            </a:r>
            <a:r>
              <a:rPr sz="1400" i="1" spc="0" dirty="0">
                <a:latin typeface="Calibri"/>
                <a:cs typeface="Calibri"/>
              </a:rPr>
              <a:t>de</a:t>
            </a:r>
            <a:r>
              <a:rPr sz="1400" i="1" spc="-4" dirty="0">
                <a:latin typeface="Calibri"/>
                <a:cs typeface="Calibri"/>
              </a:rPr>
              <a:t> </a:t>
            </a:r>
            <a:r>
              <a:rPr sz="1400" i="1" spc="0" dirty="0">
                <a:latin typeface="Calibri"/>
                <a:cs typeface="Calibri"/>
              </a:rPr>
              <a:t>pro</a:t>
            </a:r>
            <a:r>
              <a:rPr sz="1400" i="1" spc="-4" dirty="0">
                <a:latin typeface="Calibri"/>
                <a:cs typeface="Calibri"/>
              </a:rPr>
              <a:t>d</a:t>
            </a:r>
            <a:r>
              <a:rPr sz="1400" i="1" spc="0" dirty="0">
                <a:latin typeface="Calibri"/>
                <a:cs typeface="Calibri"/>
              </a:rPr>
              <a:t>u</a:t>
            </a:r>
            <a:r>
              <a:rPr sz="1400" i="1" spc="-9" dirty="0">
                <a:latin typeface="Calibri"/>
                <a:cs typeface="Calibri"/>
              </a:rPr>
              <a:t>c</a:t>
            </a:r>
            <a:r>
              <a:rPr sz="1400" i="1" spc="0" dirty="0">
                <a:latin typeface="Calibri"/>
                <a:cs typeface="Calibri"/>
              </a:rPr>
              <a:t>c</a:t>
            </a:r>
            <a:r>
              <a:rPr sz="1400" i="1" spc="4" dirty="0">
                <a:latin typeface="Calibri"/>
                <a:cs typeface="Calibri"/>
              </a:rPr>
              <a:t>i</a:t>
            </a:r>
            <a:r>
              <a:rPr sz="1400" i="1" spc="0" dirty="0">
                <a:latin typeface="Calibri"/>
                <a:cs typeface="Calibri"/>
              </a:rPr>
              <a:t>ón </a:t>
            </a:r>
            <a:r>
              <a:rPr sz="1400" i="1" spc="0" dirty="0" err="1">
                <a:latin typeface="Calibri"/>
                <a:cs typeface="Calibri"/>
              </a:rPr>
              <a:t>ag</a:t>
            </a:r>
            <a:r>
              <a:rPr sz="1400" i="1" spc="-4" dirty="0" err="1">
                <a:latin typeface="Calibri"/>
                <a:cs typeface="Calibri"/>
              </a:rPr>
              <a:t>r</a:t>
            </a:r>
            <a:r>
              <a:rPr sz="1400" i="1" spc="0" dirty="0" err="1">
                <a:latin typeface="Calibri"/>
                <a:cs typeface="Calibri"/>
              </a:rPr>
              <a:t>í</a:t>
            </a:r>
            <a:r>
              <a:rPr sz="1400" i="1" spc="-4" dirty="0" err="1">
                <a:latin typeface="Calibri"/>
                <a:cs typeface="Calibri"/>
              </a:rPr>
              <a:t>c</a:t>
            </a:r>
            <a:r>
              <a:rPr sz="1400" i="1" spc="0" dirty="0" err="1">
                <a:latin typeface="Calibri"/>
                <a:cs typeface="Calibri"/>
              </a:rPr>
              <a:t>ola</a:t>
            </a:r>
            <a:r>
              <a:rPr sz="1400" i="1" spc="-4" dirty="0">
                <a:latin typeface="Calibri"/>
                <a:cs typeface="Calibri"/>
              </a:rPr>
              <a:t> </a:t>
            </a:r>
            <a:r>
              <a:rPr lang="es-CL" sz="1400" i="1" spc="-4" dirty="0">
                <a:latin typeface="Calibri"/>
                <a:cs typeface="Calibri"/>
              </a:rPr>
              <a:t>	</a:t>
            </a:r>
            <a:r>
              <a:rPr sz="1400" i="1" spc="0" dirty="0" err="1">
                <a:latin typeface="Calibri"/>
                <a:cs typeface="Calibri"/>
              </a:rPr>
              <a:t>inc</a:t>
            </a:r>
            <a:r>
              <a:rPr sz="1400" i="1" spc="4" dirty="0" err="1">
                <a:latin typeface="Calibri"/>
                <a:cs typeface="Calibri"/>
              </a:rPr>
              <a:t>l</a:t>
            </a:r>
            <a:r>
              <a:rPr sz="1400" i="1" spc="0" dirty="0" err="1">
                <a:latin typeface="Calibri"/>
                <a:cs typeface="Calibri"/>
              </a:rPr>
              <a:t>u</a:t>
            </a:r>
            <a:r>
              <a:rPr sz="1400" i="1" spc="-4" dirty="0" err="1">
                <a:latin typeface="Calibri"/>
                <a:cs typeface="Calibri"/>
              </a:rPr>
              <a:t>y</a:t>
            </a:r>
            <a:r>
              <a:rPr sz="1400" i="1" spc="0" dirty="0" err="1">
                <a:latin typeface="Calibri"/>
                <a:cs typeface="Calibri"/>
              </a:rPr>
              <a:t>endo</a:t>
            </a:r>
            <a:r>
              <a:rPr sz="1400" i="1" spc="0" dirty="0">
                <a:latin typeface="Calibri"/>
                <a:cs typeface="Calibri"/>
              </a:rPr>
              <a:t> </a:t>
            </a:r>
            <a:r>
              <a:rPr sz="1400" i="1" spc="9" dirty="0">
                <a:latin typeface="Calibri"/>
                <a:cs typeface="Calibri"/>
              </a:rPr>
              <a:t>s</a:t>
            </a:r>
            <a:r>
              <a:rPr sz="1400" i="1" spc="0" dirty="0">
                <a:latin typeface="Calibri"/>
                <a:cs typeface="Calibri"/>
              </a:rPr>
              <a:t>us </a:t>
            </a:r>
            <a:r>
              <a:rPr sz="1400" i="1" spc="4" dirty="0">
                <a:latin typeface="Calibri"/>
                <a:cs typeface="Calibri"/>
              </a:rPr>
              <a:t>m</a:t>
            </a:r>
            <a:r>
              <a:rPr sz="1400" i="1" spc="-9" dirty="0">
                <a:latin typeface="Calibri"/>
                <a:cs typeface="Calibri"/>
              </a:rPr>
              <a:t>e</a:t>
            </a:r>
            <a:r>
              <a:rPr sz="1400" i="1" spc="-25" dirty="0">
                <a:latin typeface="Calibri"/>
                <a:cs typeface="Calibri"/>
              </a:rPr>
              <a:t>t</a:t>
            </a:r>
            <a:r>
              <a:rPr sz="1400" i="1" spc="0" dirty="0">
                <a:latin typeface="Calibri"/>
                <a:cs typeface="Calibri"/>
              </a:rPr>
              <a:t>as</a:t>
            </a:r>
            <a:r>
              <a:rPr sz="1400" i="1" spc="9" dirty="0">
                <a:latin typeface="Calibri"/>
                <a:cs typeface="Calibri"/>
              </a:rPr>
              <a:t> </a:t>
            </a:r>
            <a:r>
              <a:rPr sz="1400" i="1" spc="0" dirty="0">
                <a:latin typeface="Calibri"/>
                <a:cs typeface="Calibri"/>
              </a:rPr>
              <a:t>y </a:t>
            </a:r>
            <a:r>
              <a:rPr sz="1400" i="1" spc="0" dirty="0" err="1">
                <a:latin typeface="Calibri"/>
                <a:cs typeface="Calibri"/>
              </a:rPr>
              <a:t>presupue</a:t>
            </a:r>
            <a:r>
              <a:rPr sz="1400" i="1" spc="-4" dirty="0" err="1">
                <a:latin typeface="Calibri"/>
                <a:cs typeface="Calibri"/>
              </a:rPr>
              <a:t>s</a:t>
            </a:r>
            <a:r>
              <a:rPr sz="1400" i="1" spc="-14" dirty="0" err="1">
                <a:latin typeface="Calibri"/>
                <a:cs typeface="Calibri"/>
              </a:rPr>
              <a:t>t</a:t>
            </a:r>
            <a:r>
              <a:rPr sz="1400" i="1" spc="0" dirty="0" err="1">
                <a:latin typeface="Calibri"/>
                <a:cs typeface="Calibri"/>
              </a:rPr>
              <a:t>os</a:t>
            </a:r>
            <a:r>
              <a:rPr sz="1400" i="1" spc="-24" dirty="0">
                <a:latin typeface="Calibri"/>
                <a:cs typeface="Calibri"/>
              </a:rPr>
              <a:t> </a:t>
            </a:r>
            <a:r>
              <a:rPr lang="es-CL" sz="1400" i="1" spc="-24" dirty="0">
                <a:latin typeface="Calibri"/>
                <a:cs typeface="Calibri"/>
              </a:rPr>
              <a:t>	</a:t>
            </a:r>
            <a:r>
              <a:rPr sz="1400" i="1" spc="-9" dirty="0">
                <a:latin typeface="Calibri"/>
                <a:cs typeface="Calibri"/>
              </a:rPr>
              <a:t>c</a:t>
            </a:r>
            <a:r>
              <a:rPr sz="1400" i="1" spc="0" dirty="0">
                <a:latin typeface="Calibri"/>
                <a:cs typeface="Calibri"/>
              </a:rPr>
              <a:t>on</a:t>
            </a:r>
            <a:r>
              <a:rPr sz="1400" i="1" spc="-4" dirty="0">
                <a:latin typeface="Calibri"/>
                <a:cs typeface="Calibri"/>
              </a:rPr>
              <a:t> </a:t>
            </a:r>
            <a:r>
              <a:rPr sz="1400" i="1" spc="0" dirty="0">
                <a:latin typeface="Calibri"/>
                <a:cs typeface="Calibri"/>
              </a:rPr>
              <a:t>el o</a:t>
            </a:r>
            <a:r>
              <a:rPr sz="1400" i="1" spc="-4" dirty="0">
                <a:latin typeface="Calibri"/>
                <a:cs typeface="Calibri"/>
              </a:rPr>
              <a:t>b</a:t>
            </a:r>
            <a:r>
              <a:rPr sz="1400" i="1" spc="0" dirty="0">
                <a:latin typeface="Calibri"/>
                <a:cs typeface="Calibri"/>
              </a:rPr>
              <a:t>j</a:t>
            </a:r>
            <a:r>
              <a:rPr sz="1400" i="1" spc="-9" dirty="0">
                <a:latin typeface="Calibri"/>
                <a:cs typeface="Calibri"/>
              </a:rPr>
              <a:t>e</a:t>
            </a:r>
            <a:r>
              <a:rPr sz="1400" i="1" spc="0" dirty="0">
                <a:latin typeface="Calibri"/>
                <a:cs typeface="Calibri"/>
              </a:rPr>
              <a:t>tivo</a:t>
            </a:r>
            <a:r>
              <a:rPr sz="1400" i="1" spc="-19" dirty="0">
                <a:latin typeface="Calibri"/>
                <a:cs typeface="Calibri"/>
              </a:rPr>
              <a:t> </a:t>
            </a:r>
            <a:r>
              <a:rPr sz="1400" i="1" spc="0" dirty="0">
                <a:latin typeface="Calibri"/>
                <a:cs typeface="Calibri"/>
              </a:rPr>
              <a:t>de</a:t>
            </a:r>
            <a:r>
              <a:rPr sz="1400" i="1" spc="-14" dirty="0">
                <a:latin typeface="Calibri"/>
                <a:cs typeface="Calibri"/>
              </a:rPr>
              <a:t> </a:t>
            </a:r>
            <a:r>
              <a:rPr sz="1400" i="1" spc="0" dirty="0">
                <a:latin typeface="Calibri"/>
                <a:cs typeface="Calibri"/>
              </a:rPr>
              <a:t>lograr</a:t>
            </a:r>
            <a:r>
              <a:rPr sz="1400" i="1" spc="-9" dirty="0">
                <a:latin typeface="Calibri"/>
                <a:cs typeface="Calibri"/>
              </a:rPr>
              <a:t> </a:t>
            </a:r>
            <a:r>
              <a:rPr sz="1400" i="1" spc="0" dirty="0" err="1">
                <a:latin typeface="Calibri"/>
                <a:cs typeface="Calibri"/>
              </a:rPr>
              <a:t>el</a:t>
            </a:r>
            <a:r>
              <a:rPr sz="1400" i="1" spc="0" dirty="0">
                <a:latin typeface="Calibri"/>
                <a:cs typeface="Calibri"/>
              </a:rPr>
              <a:t> </a:t>
            </a:r>
            <a:r>
              <a:rPr lang="es-CL" sz="1400" i="1" spc="0" dirty="0">
                <a:latin typeface="Calibri"/>
                <a:cs typeface="Calibri"/>
              </a:rPr>
              <a:t>	</a:t>
            </a:r>
            <a:r>
              <a:rPr sz="1400" i="1" spc="0" dirty="0" err="1">
                <a:latin typeface="Calibri"/>
                <a:cs typeface="Calibri"/>
              </a:rPr>
              <a:t>cumpli</a:t>
            </a:r>
            <a:r>
              <a:rPr sz="1400" i="1" spc="4" dirty="0" err="1">
                <a:latin typeface="Calibri"/>
                <a:cs typeface="Calibri"/>
              </a:rPr>
              <a:t>m</a:t>
            </a:r>
            <a:r>
              <a:rPr sz="1400" i="1" spc="0" dirty="0" err="1">
                <a:latin typeface="Calibri"/>
                <a:cs typeface="Calibri"/>
              </a:rPr>
              <a:t>ie</a:t>
            </a:r>
            <a:r>
              <a:rPr sz="1400" i="1" spc="-14" dirty="0" err="1">
                <a:latin typeface="Calibri"/>
                <a:cs typeface="Calibri"/>
              </a:rPr>
              <a:t>nt</a:t>
            </a:r>
            <a:r>
              <a:rPr sz="1400" i="1" spc="0" dirty="0" err="1">
                <a:latin typeface="Calibri"/>
                <a:cs typeface="Calibri"/>
              </a:rPr>
              <a:t>o</a:t>
            </a:r>
            <a:r>
              <a:rPr sz="1400" i="1" spc="-4" dirty="0">
                <a:latin typeface="Calibri"/>
                <a:cs typeface="Calibri"/>
              </a:rPr>
              <a:t> </a:t>
            </a:r>
            <a:r>
              <a:rPr sz="1400" i="1" spc="0" dirty="0">
                <a:latin typeface="Calibri"/>
                <a:cs typeface="Calibri"/>
              </a:rPr>
              <a:t>de</a:t>
            </a:r>
            <a:r>
              <a:rPr sz="1400" i="1" spc="-19" dirty="0">
                <a:latin typeface="Calibri"/>
                <a:cs typeface="Calibri"/>
              </a:rPr>
              <a:t> </a:t>
            </a:r>
            <a:r>
              <a:rPr sz="1400" i="1" spc="0" dirty="0">
                <a:latin typeface="Calibri"/>
                <a:cs typeface="Calibri"/>
              </a:rPr>
              <a:t>p</a:t>
            </a:r>
            <a:r>
              <a:rPr sz="1400" i="1" spc="-4" dirty="0">
                <a:latin typeface="Calibri"/>
                <a:cs typeface="Calibri"/>
              </a:rPr>
              <a:t>r</a:t>
            </a:r>
            <a:r>
              <a:rPr sz="1400" i="1" spc="0" dirty="0">
                <a:latin typeface="Calibri"/>
                <a:cs typeface="Calibri"/>
              </a:rPr>
              <a:t>o</a:t>
            </a:r>
            <a:r>
              <a:rPr sz="1400" i="1" spc="-4" dirty="0">
                <a:latin typeface="Calibri"/>
                <a:cs typeface="Calibri"/>
              </a:rPr>
              <a:t>d</a:t>
            </a:r>
            <a:r>
              <a:rPr sz="1400" i="1" spc="0" dirty="0">
                <a:latin typeface="Calibri"/>
                <a:cs typeface="Calibri"/>
              </a:rPr>
              <a:t>u</a:t>
            </a:r>
            <a:r>
              <a:rPr sz="1400" i="1" spc="-9" dirty="0">
                <a:latin typeface="Calibri"/>
                <a:cs typeface="Calibri"/>
              </a:rPr>
              <a:t>c</a:t>
            </a:r>
            <a:r>
              <a:rPr sz="1400" i="1" spc="0" dirty="0">
                <a:latin typeface="Calibri"/>
                <a:cs typeface="Calibri"/>
              </a:rPr>
              <a:t>ción</a:t>
            </a:r>
            <a:r>
              <a:rPr sz="1400" i="1" spc="-4" dirty="0">
                <a:latin typeface="Calibri"/>
                <a:cs typeface="Calibri"/>
              </a:rPr>
              <a:t> </a:t>
            </a:r>
            <a:r>
              <a:rPr sz="1400" i="1" spc="0" dirty="0" err="1">
                <a:latin typeface="Calibri"/>
                <a:cs typeface="Calibri"/>
              </a:rPr>
              <a:t>en</a:t>
            </a:r>
            <a:r>
              <a:rPr sz="1400" i="1" spc="0" dirty="0">
                <a:latin typeface="Calibri"/>
                <a:cs typeface="Calibri"/>
              </a:rPr>
              <a:t> </a:t>
            </a:r>
            <a:r>
              <a:rPr lang="es-CL" sz="1400" i="1" spc="0" dirty="0">
                <a:latin typeface="Calibri"/>
                <a:cs typeface="Calibri"/>
              </a:rPr>
              <a:t>	</a:t>
            </a:r>
            <a:r>
              <a:rPr sz="1400" i="1" spc="-9" dirty="0" err="1">
                <a:latin typeface="Calibri"/>
                <a:cs typeface="Calibri"/>
              </a:rPr>
              <a:t>c</a:t>
            </a:r>
            <a:r>
              <a:rPr sz="1400" i="1" spc="0" dirty="0" err="1">
                <a:latin typeface="Calibri"/>
                <a:cs typeface="Calibri"/>
              </a:rPr>
              <a:t>on</a:t>
            </a:r>
            <a:r>
              <a:rPr sz="1400" i="1" spc="-9" dirty="0" err="1">
                <a:latin typeface="Calibri"/>
                <a:cs typeface="Calibri"/>
              </a:rPr>
              <a:t>c</a:t>
            </a:r>
            <a:r>
              <a:rPr sz="1400" i="1" spc="0" dirty="0" err="1">
                <a:latin typeface="Calibri"/>
                <a:cs typeface="Calibri"/>
              </a:rPr>
              <a:t>ord</a:t>
            </a:r>
            <a:r>
              <a:rPr sz="1400" i="1" spc="-4" dirty="0" err="1">
                <a:latin typeface="Calibri"/>
                <a:cs typeface="Calibri"/>
              </a:rPr>
              <a:t>a</a:t>
            </a:r>
            <a:r>
              <a:rPr sz="1400" i="1" spc="0" dirty="0" err="1">
                <a:latin typeface="Calibri"/>
                <a:cs typeface="Calibri"/>
              </a:rPr>
              <a:t>ncia</a:t>
            </a:r>
            <a:r>
              <a:rPr sz="1400" i="1" spc="0" dirty="0">
                <a:latin typeface="Calibri"/>
                <a:cs typeface="Calibri"/>
              </a:rPr>
              <a:t> </a:t>
            </a:r>
            <a:r>
              <a:rPr sz="1400" i="1" spc="-9" dirty="0">
                <a:latin typeface="Calibri"/>
                <a:cs typeface="Calibri"/>
              </a:rPr>
              <a:t>c</a:t>
            </a:r>
            <a:r>
              <a:rPr sz="1400" i="1" spc="0" dirty="0">
                <a:latin typeface="Calibri"/>
                <a:cs typeface="Calibri"/>
              </a:rPr>
              <a:t>on</a:t>
            </a:r>
            <a:r>
              <a:rPr sz="1400" i="1" spc="-4" dirty="0">
                <a:latin typeface="Calibri"/>
                <a:cs typeface="Calibri"/>
              </a:rPr>
              <a:t> </a:t>
            </a:r>
            <a:r>
              <a:rPr sz="1400" i="1" spc="0" dirty="0">
                <a:latin typeface="Calibri"/>
                <a:cs typeface="Calibri"/>
              </a:rPr>
              <a:t>los e</a:t>
            </a:r>
            <a:r>
              <a:rPr sz="1400" i="1" spc="-4" dirty="0">
                <a:latin typeface="Calibri"/>
                <a:cs typeface="Calibri"/>
              </a:rPr>
              <a:t>s</a:t>
            </a:r>
            <a:r>
              <a:rPr sz="1400" i="1" spc="-25" dirty="0">
                <a:latin typeface="Calibri"/>
                <a:cs typeface="Calibri"/>
              </a:rPr>
              <a:t>t</a:t>
            </a:r>
            <a:r>
              <a:rPr sz="1400" i="1" spc="0" dirty="0">
                <a:latin typeface="Calibri"/>
                <a:cs typeface="Calibri"/>
              </a:rPr>
              <a:t>án</a:t>
            </a:r>
            <a:r>
              <a:rPr sz="1400" i="1" spc="-4" dirty="0">
                <a:latin typeface="Calibri"/>
                <a:cs typeface="Calibri"/>
              </a:rPr>
              <a:t>d</a:t>
            </a:r>
            <a:r>
              <a:rPr sz="1400" i="1" spc="0" dirty="0">
                <a:latin typeface="Calibri"/>
                <a:cs typeface="Calibri"/>
              </a:rPr>
              <a:t>ares de </a:t>
            </a:r>
            <a:r>
              <a:rPr lang="es-CL" sz="1400" i="1" spc="0" dirty="0">
                <a:latin typeface="Calibri"/>
                <a:cs typeface="Calibri"/>
              </a:rPr>
              <a:t>	</a:t>
            </a:r>
            <a:r>
              <a:rPr sz="1400" i="1" spc="-9" dirty="0" err="1">
                <a:latin typeface="Calibri"/>
                <a:cs typeface="Calibri"/>
              </a:rPr>
              <a:t>c</a:t>
            </a:r>
            <a:r>
              <a:rPr sz="1400" i="1" spc="0" dirty="0" err="1">
                <a:latin typeface="Calibri"/>
                <a:cs typeface="Calibri"/>
              </a:rPr>
              <a:t>alidad</a:t>
            </a:r>
            <a:r>
              <a:rPr sz="1400" i="1" spc="14" dirty="0">
                <a:latin typeface="Calibri"/>
                <a:cs typeface="Calibri"/>
              </a:rPr>
              <a:t> </a:t>
            </a:r>
            <a:r>
              <a:rPr sz="1400" i="1" spc="0" dirty="0">
                <a:latin typeface="Calibri"/>
                <a:cs typeface="Calibri"/>
              </a:rPr>
              <a:t>e</a:t>
            </a:r>
            <a:r>
              <a:rPr sz="1400" i="1" spc="-4" dirty="0">
                <a:latin typeface="Calibri"/>
                <a:cs typeface="Calibri"/>
              </a:rPr>
              <a:t>s</a:t>
            </a:r>
            <a:r>
              <a:rPr sz="1400" i="1" spc="-25" dirty="0">
                <a:latin typeface="Calibri"/>
                <a:cs typeface="Calibri"/>
              </a:rPr>
              <a:t>t</a:t>
            </a:r>
            <a:r>
              <a:rPr sz="1400" i="1" spc="0" dirty="0">
                <a:latin typeface="Calibri"/>
                <a:cs typeface="Calibri"/>
              </a:rPr>
              <a:t>ablecido</a:t>
            </a:r>
            <a:r>
              <a:rPr sz="1400" i="1" spc="4" dirty="0">
                <a:latin typeface="Calibri"/>
                <a:cs typeface="Calibri"/>
              </a:rPr>
              <a:t>s</a:t>
            </a:r>
            <a:r>
              <a:rPr sz="1400" i="1" spc="0" dirty="0">
                <a:latin typeface="Calibri"/>
                <a:cs typeface="Calibri"/>
              </a:rPr>
              <a:t>.</a:t>
            </a:r>
            <a:endParaRPr sz="1400" dirty="0">
              <a:latin typeface="Calibri"/>
              <a:cs typeface="Calibri"/>
            </a:endParaRPr>
          </a:p>
        </p:txBody>
      </p:sp>
      <p:sp>
        <p:nvSpPr>
          <p:cNvPr id="7" name="object 7"/>
          <p:cNvSpPr txBox="1"/>
          <p:nvPr/>
        </p:nvSpPr>
        <p:spPr>
          <a:xfrm>
            <a:off x="8782050" y="1366901"/>
            <a:ext cx="2463589" cy="417067"/>
          </a:xfrm>
          <a:prstGeom prst="rect">
            <a:avLst/>
          </a:prstGeom>
        </p:spPr>
        <p:txBody>
          <a:bodyPr wrap="square" lIns="0" tIns="9715" rIns="0" bIns="0" rtlCol="0">
            <a:noAutofit/>
          </a:bodyPr>
          <a:lstStyle/>
          <a:p>
            <a:pPr marL="12700">
              <a:lnSpc>
                <a:spcPts val="1530"/>
              </a:lnSpc>
            </a:pPr>
            <a:r>
              <a:rPr sz="1400" i="1" spc="-1" dirty="0">
                <a:latin typeface="Calibri"/>
                <a:cs typeface="Calibri"/>
              </a:rPr>
              <a:t>Grados en los que se encuentra el</a:t>
            </a:r>
            <a:endParaRPr sz="1400">
              <a:latin typeface="Calibri"/>
              <a:cs typeface="Calibri"/>
            </a:endParaRPr>
          </a:p>
          <a:p>
            <a:pPr marL="12700" marR="26746">
              <a:lnSpc>
                <a:spcPts val="1680"/>
              </a:lnSpc>
              <a:spcBef>
                <a:spcPts val="7"/>
              </a:spcBef>
            </a:pPr>
            <a:r>
              <a:rPr sz="1400" i="1" spc="-1" dirty="0">
                <a:latin typeface="Calibri"/>
                <a:cs typeface="Calibri"/>
              </a:rPr>
              <a:t>cargo en la industria</a:t>
            </a:r>
            <a:endParaRPr sz="1400">
              <a:latin typeface="Calibri"/>
              <a:cs typeface="Calibri"/>
            </a:endParaRPr>
          </a:p>
        </p:txBody>
      </p:sp>
      <p:sp>
        <p:nvSpPr>
          <p:cNvPr id="6" name="object 6"/>
          <p:cNvSpPr txBox="1"/>
          <p:nvPr/>
        </p:nvSpPr>
        <p:spPr>
          <a:xfrm>
            <a:off x="8782050" y="2106676"/>
            <a:ext cx="2517974" cy="844041"/>
          </a:xfrm>
          <a:prstGeom prst="rect">
            <a:avLst/>
          </a:prstGeom>
        </p:spPr>
        <p:txBody>
          <a:bodyPr wrap="square" lIns="0" tIns="9715" rIns="0" bIns="0" rtlCol="0">
            <a:noAutofit/>
          </a:bodyPr>
          <a:lstStyle/>
          <a:p>
            <a:pPr marL="12700" marR="26791">
              <a:lnSpc>
                <a:spcPts val="1530"/>
              </a:lnSpc>
            </a:pPr>
            <a:r>
              <a:rPr sz="1400" i="1" spc="-3" dirty="0">
                <a:latin typeface="Calibri"/>
                <a:cs typeface="Calibri"/>
              </a:rPr>
              <a:t>Perfil: Ingeniero Agrónomo con</a:t>
            </a:r>
            <a:endParaRPr sz="1400">
              <a:latin typeface="Calibri"/>
              <a:cs typeface="Calibri"/>
            </a:endParaRPr>
          </a:p>
          <a:p>
            <a:pPr marL="12700">
              <a:lnSpc>
                <a:spcPts val="1680"/>
              </a:lnSpc>
              <a:spcBef>
                <a:spcPts val="7"/>
              </a:spcBef>
            </a:pPr>
            <a:r>
              <a:rPr sz="1400" i="1" spc="-1" dirty="0">
                <a:latin typeface="Calibri"/>
                <a:cs typeface="Calibri"/>
              </a:rPr>
              <a:t>especialización. Experiencia de 8 o</a:t>
            </a:r>
            <a:endParaRPr sz="1400">
              <a:latin typeface="Calibri"/>
              <a:cs typeface="Calibri"/>
            </a:endParaRPr>
          </a:p>
          <a:p>
            <a:pPr marL="12700" marR="26791">
              <a:lnSpc>
                <a:spcPts val="1680"/>
              </a:lnSpc>
            </a:pPr>
            <a:r>
              <a:rPr sz="1400" i="1" spc="0" dirty="0">
                <a:latin typeface="Calibri"/>
                <a:cs typeface="Calibri"/>
              </a:rPr>
              <a:t>más años. Supervisión directa de</a:t>
            </a:r>
            <a:endParaRPr sz="1400">
              <a:latin typeface="Calibri"/>
              <a:cs typeface="Calibri"/>
            </a:endParaRPr>
          </a:p>
          <a:p>
            <a:pPr marL="12700" marR="26791">
              <a:lnSpc>
                <a:spcPts val="1680"/>
              </a:lnSpc>
            </a:pPr>
            <a:r>
              <a:rPr sz="1400" i="1" spc="0" dirty="0">
                <a:latin typeface="Calibri"/>
                <a:cs typeface="Calibri"/>
              </a:rPr>
              <a:t>&gt;1000 personas</a:t>
            </a:r>
            <a:endParaRPr sz="1400">
              <a:latin typeface="Calibri"/>
              <a:cs typeface="Calibri"/>
            </a:endParaRPr>
          </a:p>
        </p:txBody>
      </p:sp>
      <p:sp>
        <p:nvSpPr>
          <p:cNvPr id="5" name="object 5"/>
          <p:cNvSpPr txBox="1"/>
          <p:nvPr/>
        </p:nvSpPr>
        <p:spPr>
          <a:xfrm>
            <a:off x="8782050" y="3553841"/>
            <a:ext cx="2183539" cy="417067"/>
          </a:xfrm>
          <a:prstGeom prst="rect">
            <a:avLst/>
          </a:prstGeom>
        </p:spPr>
        <p:txBody>
          <a:bodyPr wrap="square" lIns="0" tIns="9715" rIns="0" bIns="0" rtlCol="0">
            <a:noAutofit/>
          </a:bodyPr>
          <a:lstStyle/>
          <a:p>
            <a:pPr marL="12700">
              <a:lnSpc>
                <a:spcPts val="1530"/>
              </a:lnSpc>
            </a:pPr>
            <a:r>
              <a:rPr sz="1400" i="1" spc="-1" dirty="0">
                <a:latin typeface="Calibri"/>
                <a:cs typeface="Calibri"/>
              </a:rPr>
              <a:t>Salario del Mercado para tres</a:t>
            </a:r>
            <a:endParaRPr sz="1400">
              <a:latin typeface="Calibri"/>
              <a:cs typeface="Calibri"/>
            </a:endParaRPr>
          </a:p>
          <a:p>
            <a:pPr marL="12700" marR="26746">
              <a:lnSpc>
                <a:spcPts val="1680"/>
              </a:lnSpc>
              <a:spcBef>
                <a:spcPts val="7"/>
              </a:spcBef>
            </a:pPr>
            <a:r>
              <a:rPr sz="1400" i="1" spc="0" dirty="0">
                <a:latin typeface="Calibri"/>
                <a:cs typeface="Calibri"/>
              </a:rPr>
              <a:t>estructuras.</a:t>
            </a:r>
            <a:endParaRPr sz="1400">
              <a:latin typeface="Calibri"/>
              <a:cs typeface="Calibri"/>
            </a:endParaRPr>
          </a:p>
        </p:txBody>
      </p:sp>
      <p:sp>
        <p:nvSpPr>
          <p:cNvPr id="4" name="object 4"/>
          <p:cNvSpPr txBox="1"/>
          <p:nvPr/>
        </p:nvSpPr>
        <p:spPr>
          <a:xfrm>
            <a:off x="966216" y="4430767"/>
            <a:ext cx="2359127" cy="203707"/>
          </a:xfrm>
          <a:prstGeom prst="rect">
            <a:avLst/>
          </a:prstGeom>
        </p:spPr>
        <p:txBody>
          <a:bodyPr wrap="square" lIns="0" tIns="9715" rIns="0" bIns="0" rtlCol="0">
            <a:noAutofit/>
          </a:bodyPr>
          <a:lstStyle/>
          <a:p>
            <a:pPr marL="12700">
              <a:lnSpc>
                <a:spcPts val="1530"/>
              </a:lnSpc>
            </a:pPr>
            <a:r>
              <a:rPr sz="1400" i="1" spc="0" dirty="0">
                <a:latin typeface="Calibri"/>
                <a:cs typeface="Calibri"/>
              </a:rPr>
              <a:t>Comparación de curvas de pago</a:t>
            </a:r>
            <a:endParaRPr sz="1400" dirty="0">
              <a:latin typeface="Calibri"/>
              <a:cs typeface="Calibri"/>
            </a:endParaRPr>
          </a:p>
        </p:txBody>
      </p:sp>
      <p:sp>
        <p:nvSpPr>
          <p:cNvPr id="3" name="object 3"/>
          <p:cNvSpPr txBox="1"/>
          <p:nvPr/>
        </p:nvSpPr>
        <p:spPr>
          <a:xfrm>
            <a:off x="8782050" y="4589907"/>
            <a:ext cx="2673335" cy="630427"/>
          </a:xfrm>
          <a:prstGeom prst="rect">
            <a:avLst/>
          </a:prstGeom>
        </p:spPr>
        <p:txBody>
          <a:bodyPr wrap="square" lIns="0" tIns="9715" rIns="0" bIns="0" rtlCol="0">
            <a:noAutofit/>
          </a:bodyPr>
          <a:lstStyle/>
          <a:p>
            <a:pPr marL="12700" marR="26746">
              <a:lnSpc>
                <a:spcPts val="1530"/>
              </a:lnSpc>
            </a:pPr>
            <a:r>
              <a:rPr sz="1400" i="1" spc="0" dirty="0">
                <a:latin typeface="Calibri"/>
                <a:cs typeface="Calibri"/>
              </a:rPr>
              <a:t>Comparación del Mix de</a:t>
            </a:r>
            <a:endParaRPr sz="1400">
              <a:latin typeface="Calibri"/>
              <a:cs typeface="Calibri"/>
            </a:endParaRPr>
          </a:p>
          <a:p>
            <a:pPr marL="12700">
              <a:lnSpc>
                <a:spcPts val="1680"/>
              </a:lnSpc>
              <a:spcBef>
                <a:spcPts val="7"/>
              </a:spcBef>
            </a:pPr>
            <a:r>
              <a:rPr sz="1400" i="1" spc="0" dirty="0">
                <a:latin typeface="Calibri"/>
                <a:cs typeface="Calibri"/>
              </a:rPr>
              <a:t>Compensación del Cargo vs el Grado</a:t>
            </a:r>
            <a:endParaRPr sz="1400">
              <a:latin typeface="Calibri"/>
              <a:cs typeface="Calibri"/>
            </a:endParaRPr>
          </a:p>
          <a:p>
            <a:pPr marL="12700" marR="26746">
              <a:lnSpc>
                <a:spcPts val="1680"/>
              </a:lnSpc>
            </a:pPr>
            <a:r>
              <a:rPr sz="1400" i="1" spc="-1" dirty="0">
                <a:latin typeface="Calibri"/>
                <a:cs typeface="Calibri"/>
              </a:rPr>
              <a:t>de la industria</a:t>
            </a:r>
            <a:endParaRPr sz="1400">
              <a:latin typeface="Calibri"/>
              <a:cs typeface="Calibri"/>
            </a:endParaRPr>
          </a:p>
        </p:txBody>
      </p:sp>
      <p:sp>
        <p:nvSpPr>
          <p:cNvPr id="2" name="object 2"/>
          <p:cNvSpPr txBox="1"/>
          <p:nvPr/>
        </p:nvSpPr>
        <p:spPr>
          <a:xfrm>
            <a:off x="8782050" y="5559425"/>
            <a:ext cx="2722015" cy="417068"/>
          </a:xfrm>
          <a:prstGeom prst="rect">
            <a:avLst/>
          </a:prstGeom>
        </p:spPr>
        <p:txBody>
          <a:bodyPr wrap="square" lIns="0" tIns="9715" rIns="0" bIns="0" rtlCol="0">
            <a:noAutofit/>
          </a:bodyPr>
          <a:lstStyle/>
          <a:p>
            <a:pPr marL="12700" marR="26746">
              <a:lnSpc>
                <a:spcPts val="1530"/>
              </a:lnSpc>
            </a:pPr>
            <a:r>
              <a:rPr sz="1400" i="1" spc="-1" dirty="0">
                <a:latin typeface="Calibri"/>
                <a:cs typeface="Calibri"/>
              </a:rPr>
              <a:t>Composición demográfica del Cargo:</a:t>
            </a:r>
            <a:endParaRPr sz="1400">
              <a:latin typeface="Calibri"/>
              <a:cs typeface="Calibri"/>
            </a:endParaRPr>
          </a:p>
          <a:p>
            <a:pPr marL="12700">
              <a:lnSpc>
                <a:spcPts val="1680"/>
              </a:lnSpc>
              <a:spcBef>
                <a:spcPts val="7"/>
              </a:spcBef>
            </a:pPr>
            <a:r>
              <a:rPr sz="1400" i="1" spc="-1" dirty="0">
                <a:latin typeface="Calibri"/>
                <a:cs typeface="Calibri"/>
              </a:rPr>
              <a:t>Edad, antigüedad promedio y género</a:t>
            </a:r>
            <a:endParaRPr sz="1400">
              <a:latin typeface="Calibri"/>
              <a:cs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bject 15"/>
          <p:cNvSpPr/>
          <p:nvPr/>
        </p:nvSpPr>
        <p:spPr>
          <a:xfrm>
            <a:off x="3381755" y="3086100"/>
            <a:ext cx="1633728" cy="451103"/>
          </a:xfrm>
          <a:custGeom>
            <a:avLst/>
            <a:gdLst/>
            <a:ahLst/>
            <a:cxnLst/>
            <a:rect l="l" t="t" r="r" b="b"/>
            <a:pathLst>
              <a:path w="1633728" h="451103">
                <a:moveTo>
                  <a:pt x="75184" y="0"/>
                </a:moveTo>
                <a:lnTo>
                  <a:pt x="69695" y="197"/>
                </a:lnTo>
                <a:lnTo>
                  <a:pt x="55512" y="2598"/>
                </a:lnTo>
                <a:lnTo>
                  <a:pt x="20235" y="23863"/>
                </a:lnTo>
                <a:lnTo>
                  <a:pt x="1396" y="60683"/>
                </a:lnTo>
                <a:lnTo>
                  <a:pt x="0" y="75184"/>
                </a:lnTo>
                <a:lnTo>
                  <a:pt x="0" y="451103"/>
                </a:lnTo>
                <a:lnTo>
                  <a:pt x="1633728" y="451103"/>
                </a:lnTo>
                <a:lnTo>
                  <a:pt x="1633728" y="75184"/>
                </a:lnTo>
                <a:lnTo>
                  <a:pt x="1619032" y="30519"/>
                </a:lnTo>
                <a:lnTo>
                  <a:pt x="1586606" y="5410"/>
                </a:lnTo>
                <a:lnTo>
                  <a:pt x="1558544" y="0"/>
                </a:lnTo>
                <a:lnTo>
                  <a:pt x="75184" y="0"/>
                </a:lnTo>
                <a:close/>
              </a:path>
            </a:pathLst>
          </a:custGeom>
          <a:solidFill>
            <a:srgbClr val="ECECEC"/>
          </a:solidFill>
        </p:spPr>
        <p:txBody>
          <a:bodyPr wrap="square" lIns="0" tIns="0" rIns="0" bIns="0" rtlCol="0">
            <a:noAutofit/>
          </a:bodyPr>
          <a:lstStyle/>
          <a:p>
            <a:endParaRPr/>
          </a:p>
        </p:txBody>
      </p:sp>
      <p:sp>
        <p:nvSpPr>
          <p:cNvPr id="16" name="object 16"/>
          <p:cNvSpPr/>
          <p:nvPr/>
        </p:nvSpPr>
        <p:spPr>
          <a:xfrm>
            <a:off x="966216" y="1962912"/>
            <a:ext cx="690372" cy="48767"/>
          </a:xfrm>
          <a:custGeom>
            <a:avLst/>
            <a:gdLst/>
            <a:ahLst/>
            <a:cxnLst/>
            <a:rect l="l" t="t" r="r" b="b"/>
            <a:pathLst>
              <a:path w="690372" h="48767">
                <a:moveTo>
                  <a:pt x="0" y="40639"/>
                </a:moveTo>
                <a:lnTo>
                  <a:pt x="0" y="45085"/>
                </a:lnTo>
                <a:lnTo>
                  <a:pt x="3644" y="48767"/>
                </a:lnTo>
                <a:lnTo>
                  <a:pt x="686689" y="48767"/>
                </a:lnTo>
                <a:lnTo>
                  <a:pt x="690372" y="45085"/>
                </a:lnTo>
                <a:lnTo>
                  <a:pt x="690372" y="3683"/>
                </a:lnTo>
                <a:lnTo>
                  <a:pt x="686689" y="0"/>
                </a:lnTo>
                <a:lnTo>
                  <a:pt x="3644" y="0"/>
                </a:lnTo>
                <a:lnTo>
                  <a:pt x="0" y="3683"/>
                </a:lnTo>
                <a:lnTo>
                  <a:pt x="0" y="40639"/>
                </a:lnTo>
                <a:close/>
              </a:path>
            </a:pathLst>
          </a:custGeom>
          <a:solidFill>
            <a:srgbClr val="F32B54"/>
          </a:solidFill>
        </p:spPr>
        <p:txBody>
          <a:bodyPr wrap="square" lIns="0" tIns="0" rIns="0" bIns="0" rtlCol="0">
            <a:noAutofit/>
          </a:bodyPr>
          <a:lstStyle/>
          <a:p>
            <a:endParaRPr/>
          </a:p>
        </p:txBody>
      </p:sp>
      <p:sp>
        <p:nvSpPr>
          <p:cNvPr id="17" name="object 17"/>
          <p:cNvSpPr/>
          <p:nvPr/>
        </p:nvSpPr>
        <p:spPr>
          <a:xfrm>
            <a:off x="9310116" y="2449067"/>
            <a:ext cx="595883" cy="595884"/>
          </a:xfrm>
          <a:custGeom>
            <a:avLst/>
            <a:gdLst/>
            <a:ahLst/>
            <a:cxnLst/>
            <a:rect l="l" t="t" r="r" b="b"/>
            <a:pathLst>
              <a:path w="595883"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3"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A6A6A6"/>
          </a:solidFill>
        </p:spPr>
        <p:txBody>
          <a:bodyPr wrap="square" lIns="0" tIns="0" rIns="0" bIns="0" rtlCol="0">
            <a:noAutofit/>
          </a:bodyPr>
          <a:lstStyle/>
          <a:p>
            <a:endParaRPr/>
          </a:p>
        </p:txBody>
      </p:sp>
      <p:sp>
        <p:nvSpPr>
          <p:cNvPr id="18" name="object 18"/>
          <p:cNvSpPr/>
          <p:nvPr/>
        </p:nvSpPr>
        <p:spPr>
          <a:xfrm>
            <a:off x="1243584" y="2449067"/>
            <a:ext cx="595884" cy="595884"/>
          </a:xfrm>
          <a:custGeom>
            <a:avLst/>
            <a:gdLst/>
            <a:ahLst/>
            <a:cxnLst/>
            <a:rect l="l" t="t" r="r" b="b"/>
            <a:pathLst>
              <a:path w="595884"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4"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AEABAB"/>
          </a:solidFill>
        </p:spPr>
        <p:txBody>
          <a:bodyPr wrap="square" lIns="0" tIns="0" rIns="0" bIns="0" rtlCol="0">
            <a:noAutofit/>
          </a:bodyPr>
          <a:lstStyle/>
          <a:p>
            <a:endParaRPr/>
          </a:p>
        </p:txBody>
      </p:sp>
      <p:sp>
        <p:nvSpPr>
          <p:cNvPr id="19" name="object 19"/>
          <p:cNvSpPr/>
          <p:nvPr/>
        </p:nvSpPr>
        <p:spPr>
          <a:xfrm>
            <a:off x="3262884" y="2449067"/>
            <a:ext cx="595883" cy="595884"/>
          </a:xfrm>
          <a:custGeom>
            <a:avLst/>
            <a:gdLst/>
            <a:ahLst/>
            <a:cxnLst/>
            <a:rect l="l" t="t" r="r" b="b"/>
            <a:pathLst>
              <a:path w="595883"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3"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27015F"/>
          </a:solidFill>
        </p:spPr>
        <p:txBody>
          <a:bodyPr wrap="square" lIns="0" tIns="0" rIns="0" bIns="0" rtlCol="0">
            <a:noAutofit/>
          </a:bodyPr>
          <a:lstStyle/>
          <a:p>
            <a:endParaRPr/>
          </a:p>
        </p:txBody>
      </p:sp>
      <p:sp>
        <p:nvSpPr>
          <p:cNvPr id="20" name="object 20"/>
          <p:cNvSpPr/>
          <p:nvPr/>
        </p:nvSpPr>
        <p:spPr>
          <a:xfrm>
            <a:off x="5276088" y="2449067"/>
            <a:ext cx="595884" cy="595884"/>
          </a:xfrm>
          <a:custGeom>
            <a:avLst/>
            <a:gdLst/>
            <a:ahLst/>
            <a:cxnLst/>
            <a:rect l="l" t="t" r="r" b="b"/>
            <a:pathLst>
              <a:path w="595884"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4"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AEABAB"/>
          </a:solidFill>
        </p:spPr>
        <p:txBody>
          <a:bodyPr wrap="square" lIns="0" tIns="0" rIns="0" bIns="0" rtlCol="0">
            <a:noAutofit/>
          </a:bodyPr>
          <a:lstStyle/>
          <a:p>
            <a:endParaRPr/>
          </a:p>
        </p:txBody>
      </p:sp>
      <p:sp>
        <p:nvSpPr>
          <p:cNvPr id="21" name="object 21"/>
          <p:cNvSpPr/>
          <p:nvPr/>
        </p:nvSpPr>
        <p:spPr>
          <a:xfrm>
            <a:off x="7295388" y="2449067"/>
            <a:ext cx="595883" cy="595884"/>
          </a:xfrm>
          <a:custGeom>
            <a:avLst/>
            <a:gdLst/>
            <a:ahLst/>
            <a:cxnLst/>
            <a:rect l="l" t="t" r="r" b="b"/>
            <a:pathLst>
              <a:path w="595883"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3"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AEABAB"/>
          </a:solidFill>
        </p:spPr>
        <p:txBody>
          <a:bodyPr wrap="square" lIns="0" tIns="0" rIns="0" bIns="0" rtlCol="0">
            <a:noAutofit/>
          </a:bodyPr>
          <a:lstStyle/>
          <a:p>
            <a:endParaRPr/>
          </a:p>
        </p:txBody>
      </p:sp>
      <p:sp>
        <p:nvSpPr>
          <p:cNvPr id="22" name="object 22"/>
          <p:cNvSpPr/>
          <p:nvPr/>
        </p:nvSpPr>
        <p:spPr>
          <a:xfrm>
            <a:off x="1840230" y="2747010"/>
            <a:ext cx="1423670" cy="0"/>
          </a:xfrm>
          <a:custGeom>
            <a:avLst/>
            <a:gdLst/>
            <a:ahLst/>
            <a:cxnLst/>
            <a:rect l="l" t="t" r="r" b="b"/>
            <a:pathLst>
              <a:path w="1423670">
                <a:moveTo>
                  <a:pt x="0" y="0"/>
                </a:moveTo>
                <a:lnTo>
                  <a:pt x="1423670" y="0"/>
                </a:lnTo>
              </a:path>
            </a:pathLst>
          </a:custGeom>
          <a:ln w="28575">
            <a:solidFill>
              <a:srgbClr val="C00000"/>
            </a:solidFill>
            <a:prstDash val="lgDash"/>
          </a:ln>
        </p:spPr>
        <p:txBody>
          <a:bodyPr wrap="square" lIns="0" tIns="0" rIns="0" bIns="0" rtlCol="0">
            <a:noAutofit/>
          </a:bodyPr>
          <a:lstStyle/>
          <a:p>
            <a:endParaRPr/>
          </a:p>
        </p:txBody>
      </p:sp>
      <p:sp>
        <p:nvSpPr>
          <p:cNvPr id="23" name="object 23"/>
          <p:cNvSpPr/>
          <p:nvPr/>
        </p:nvSpPr>
        <p:spPr>
          <a:xfrm>
            <a:off x="3859529" y="2747010"/>
            <a:ext cx="1418336" cy="0"/>
          </a:xfrm>
          <a:custGeom>
            <a:avLst/>
            <a:gdLst/>
            <a:ahLst/>
            <a:cxnLst/>
            <a:rect l="l" t="t" r="r" b="b"/>
            <a:pathLst>
              <a:path w="1418336">
                <a:moveTo>
                  <a:pt x="0" y="0"/>
                </a:moveTo>
                <a:lnTo>
                  <a:pt x="1418336" y="0"/>
                </a:lnTo>
              </a:path>
            </a:pathLst>
          </a:custGeom>
          <a:ln w="28575">
            <a:solidFill>
              <a:srgbClr val="C00000"/>
            </a:solidFill>
            <a:prstDash val="lgDash"/>
          </a:ln>
        </p:spPr>
        <p:txBody>
          <a:bodyPr wrap="square" lIns="0" tIns="0" rIns="0" bIns="0" rtlCol="0">
            <a:noAutofit/>
          </a:bodyPr>
          <a:lstStyle/>
          <a:p>
            <a:endParaRPr/>
          </a:p>
        </p:txBody>
      </p:sp>
      <p:sp>
        <p:nvSpPr>
          <p:cNvPr id="24" name="object 24"/>
          <p:cNvSpPr/>
          <p:nvPr/>
        </p:nvSpPr>
        <p:spPr>
          <a:xfrm>
            <a:off x="5872734" y="2747010"/>
            <a:ext cx="1423669" cy="0"/>
          </a:xfrm>
          <a:custGeom>
            <a:avLst/>
            <a:gdLst/>
            <a:ahLst/>
            <a:cxnLst/>
            <a:rect l="l" t="t" r="r" b="b"/>
            <a:pathLst>
              <a:path w="1423669">
                <a:moveTo>
                  <a:pt x="0" y="0"/>
                </a:moveTo>
                <a:lnTo>
                  <a:pt x="1423669" y="0"/>
                </a:lnTo>
              </a:path>
            </a:pathLst>
          </a:custGeom>
          <a:ln w="28575">
            <a:solidFill>
              <a:srgbClr val="C00000"/>
            </a:solidFill>
            <a:prstDash val="lgDash"/>
          </a:ln>
        </p:spPr>
        <p:txBody>
          <a:bodyPr wrap="square" lIns="0" tIns="0" rIns="0" bIns="0" rtlCol="0">
            <a:noAutofit/>
          </a:bodyPr>
          <a:lstStyle/>
          <a:p>
            <a:endParaRPr/>
          </a:p>
        </p:txBody>
      </p:sp>
      <p:sp>
        <p:nvSpPr>
          <p:cNvPr id="25" name="object 25"/>
          <p:cNvSpPr/>
          <p:nvPr/>
        </p:nvSpPr>
        <p:spPr>
          <a:xfrm>
            <a:off x="7887461" y="2760726"/>
            <a:ext cx="1423670" cy="0"/>
          </a:xfrm>
          <a:custGeom>
            <a:avLst/>
            <a:gdLst/>
            <a:ahLst/>
            <a:cxnLst/>
            <a:rect l="l" t="t" r="r" b="b"/>
            <a:pathLst>
              <a:path w="1423670">
                <a:moveTo>
                  <a:pt x="0" y="0"/>
                </a:moveTo>
                <a:lnTo>
                  <a:pt x="1423670" y="0"/>
                </a:lnTo>
              </a:path>
            </a:pathLst>
          </a:custGeom>
          <a:ln w="28575">
            <a:solidFill>
              <a:srgbClr val="C00000"/>
            </a:solidFill>
            <a:prstDash val="lgDash"/>
          </a:ln>
        </p:spPr>
        <p:txBody>
          <a:bodyPr wrap="square" lIns="0" tIns="0" rIns="0" bIns="0" rtlCol="0">
            <a:noAutofit/>
          </a:bodyPr>
          <a:lstStyle/>
          <a:p>
            <a:endParaRPr/>
          </a:p>
        </p:txBody>
      </p:sp>
      <p:sp>
        <p:nvSpPr>
          <p:cNvPr id="26" name="object 26"/>
          <p:cNvSpPr/>
          <p:nvPr/>
        </p:nvSpPr>
        <p:spPr>
          <a:xfrm>
            <a:off x="1243584" y="3537204"/>
            <a:ext cx="9829800" cy="2519172"/>
          </a:xfrm>
          <a:custGeom>
            <a:avLst/>
            <a:gdLst/>
            <a:ahLst/>
            <a:cxnLst/>
            <a:rect l="l" t="t" r="r" b="b"/>
            <a:pathLst>
              <a:path w="9829800" h="2519172">
                <a:moveTo>
                  <a:pt x="0" y="2519172"/>
                </a:moveTo>
                <a:lnTo>
                  <a:pt x="9829800" y="2519172"/>
                </a:lnTo>
                <a:lnTo>
                  <a:pt x="9829800" y="0"/>
                </a:lnTo>
                <a:lnTo>
                  <a:pt x="0" y="0"/>
                </a:lnTo>
                <a:lnTo>
                  <a:pt x="0" y="2519172"/>
                </a:lnTo>
                <a:close/>
              </a:path>
            </a:pathLst>
          </a:custGeom>
          <a:solidFill>
            <a:srgbClr val="ECECEC"/>
          </a:solidFill>
        </p:spPr>
        <p:txBody>
          <a:bodyPr wrap="square" lIns="0" tIns="0" rIns="0" bIns="0" rtlCol="0">
            <a:noAutofit/>
          </a:bodyPr>
          <a:lstStyle/>
          <a:p>
            <a:endParaRPr/>
          </a:p>
        </p:txBody>
      </p:sp>
      <p:sp>
        <p:nvSpPr>
          <p:cNvPr id="13" name="object 13"/>
          <p:cNvSpPr/>
          <p:nvPr/>
        </p:nvSpPr>
        <p:spPr>
          <a:xfrm>
            <a:off x="9247632" y="382524"/>
            <a:ext cx="2545079" cy="323088"/>
          </a:xfrm>
          <a:prstGeom prst="rect">
            <a:avLst/>
          </a:prstGeom>
          <a:blipFill>
            <a:blip r:embed="rId2" cstate="print"/>
            <a:stretch>
              <a:fillRect/>
            </a:stretch>
          </a:blipFill>
        </p:spPr>
        <p:txBody>
          <a:bodyPr wrap="square" lIns="0" tIns="0" rIns="0" bIns="0" rtlCol="0">
            <a:noAutofit/>
          </a:bodyPr>
          <a:lstStyle/>
          <a:p>
            <a:endParaRPr/>
          </a:p>
        </p:txBody>
      </p:sp>
      <p:sp>
        <p:nvSpPr>
          <p:cNvPr id="12" name="object 12"/>
          <p:cNvSpPr txBox="1"/>
          <p:nvPr/>
        </p:nvSpPr>
        <p:spPr>
          <a:xfrm>
            <a:off x="912368" y="875283"/>
            <a:ext cx="1924030" cy="913003"/>
          </a:xfrm>
          <a:prstGeom prst="rect">
            <a:avLst/>
          </a:prstGeom>
        </p:spPr>
        <p:txBody>
          <a:bodyPr wrap="square" lIns="0" tIns="18732" rIns="0" bIns="0" rtlCol="0">
            <a:noAutofit/>
          </a:bodyPr>
          <a:lstStyle/>
          <a:p>
            <a:pPr marL="12700" marR="76123">
              <a:lnSpc>
                <a:spcPts val="2950"/>
              </a:lnSpc>
            </a:pPr>
            <a:r>
              <a:rPr sz="2800" spc="-12" dirty="0">
                <a:solidFill>
                  <a:srgbClr val="0A111D"/>
                </a:solidFill>
                <a:latin typeface="Calibri"/>
                <a:cs typeface="Calibri"/>
              </a:rPr>
              <a:t>Etapas del</a:t>
            </a:r>
            <a:endParaRPr sz="2800">
              <a:latin typeface="Calibri"/>
              <a:cs typeface="Calibri"/>
            </a:endParaRPr>
          </a:p>
          <a:p>
            <a:pPr marL="12700">
              <a:lnSpc>
                <a:spcPts val="4215"/>
              </a:lnSpc>
              <a:spcBef>
                <a:spcPts val="63"/>
              </a:spcBef>
            </a:pPr>
            <a:r>
              <a:rPr sz="4000" spc="-8" dirty="0">
                <a:solidFill>
                  <a:srgbClr val="0A111D"/>
                </a:solidFill>
                <a:latin typeface="Calibri"/>
                <a:cs typeface="Calibri"/>
              </a:rPr>
              <a:t>ESTUDIO</a:t>
            </a:r>
            <a:endParaRPr sz="4000">
              <a:latin typeface="Calibri"/>
              <a:cs typeface="Calibri"/>
            </a:endParaRPr>
          </a:p>
        </p:txBody>
      </p:sp>
      <p:sp>
        <p:nvSpPr>
          <p:cNvPr id="11" name="object 11"/>
          <p:cNvSpPr txBox="1"/>
          <p:nvPr/>
        </p:nvSpPr>
        <p:spPr>
          <a:xfrm>
            <a:off x="1435735" y="2607716"/>
            <a:ext cx="256046" cy="330504"/>
          </a:xfrm>
          <a:prstGeom prst="rect">
            <a:avLst/>
          </a:prstGeom>
        </p:spPr>
        <p:txBody>
          <a:bodyPr wrap="square" lIns="0" tIns="16160" rIns="0" bIns="0" rtlCol="0">
            <a:noAutofit/>
          </a:bodyPr>
          <a:lstStyle/>
          <a:p>
            <a:pPr marL="12700">
              <a:lnSpc>
                <a:spcPts val="2545"/>
              </a:lnSpc>
            </a:pPr>
            <a:r>
              <a:rPr sz="2400" b="1" dirty="0">
                <a:solidFill>
                  <a:srgbClr val="FFFFFF"/>
                </a:solidFill>
                <a:latin typeface="Calibri"/>
                <a:cs typeface="Calibri"/>
              </a:rPr>
              <a:t>A</a:t>
            </a:r>
            <a:endParaRPr sz="2400">
              <a:latin typeface="Calibri"/>
              <a:cs typeface="Calibri"/>
            </a:endParaRPr>
          </a:p>
        </p:txBody>
      </p:sp>
      <p:sp>
        <p:nvSpPr>
          <p:cNvPr id="10" name="object 10"/>
          <p:cNvSpPr txBox="1"/>
          <p:nvPr/>
        </p:nvSpPr>
        <p:spPr>
          <a:xfrm>
            <a:off x="3462909" y="2607716"/>
            <a:ext cx="242191" cy="330504"/>
          </a:xfrm>
          <a:prstGeom prst="rect">
            <a:avLst/>
          </a:prstGeom>
        </p:spPr>
        <p:txBody>
          <a:bodyPr wrap="square" lIns="0" tIns="16160" rIns="0" bIns="0" rtlCol="0">
            <a:noAutofit/>
          </a:bodyPr>
          <a:lstStyle/>
          <a:p>
            <a:pPr marL="12700">
              <a:lnSpc>
                <a:spcPts val="2545"/>
              </a:lnSpc>
            </a:pPr>
            <a:r>
              <a:rPr sz="2400" b="1" dirty="0">
                <a:solidFill>
                  <a:srgbClr val="FFFFFF"/>
                </a:solidFill>
                <a:latin typeface="Calibri"/>
                <a:cs typeface="Calibri"/>
              </a:rPr>
              <a:t>B</a:t>
            </a:r>
            <a:endParaRPr sz="2400" dirty="0">
              <a:latin typeface="Calibri"/>
              <a:cs typeface="Calibri"/>
            </a:endParaRPr>
          </a:p>
        </p:txBody>
      </p:sp>
      <p:sp>
        <p:nvSpPr>
          <p:cNvPr id="9" name="object 9"/>
          <p:cNvSpPr txBox="1"/>
          <p:nvPr/>
        </p:nvSpPr>
        <p:spPr>
          <a:xfrm>
            <a:off x="5481574" y="2607716"/>
            <a:ext cx="232656" cy="330504"/>
          </a:xfrm>
          <a:prstGeom prst="rect">
            <a:avLst/>
          </a:prstGeom>
        </p:spPr>
        <p:txBody>
          <a:bodyPr wrap="square" lIns="0" tIns="16160" rIns="0" bIns="0" rtlCol="0">
            <a:noAutofit/>
          </a:bodyPr>
          <a:lstStyle/>
          <a:p>
            <a:pPr marL="12700">
              <a:lnSpc>
                <a:spcPts val="2545"/>
              </a:lnSpc>
            </a:pPr>
            <a:r>
              <a:rPr sz="2400" b="1" dirty="0">
                <a:solidFill>
                  <a:srgbClr val="FFFFFF"/>
                </a:solidFill>
                <a:latin typeface="Calibri"/>
                <a:cs typeface="Calibri"/>
              </a:rPr>
              <a:t>C</a:t>
            </a:r>
            <a:endParaRPr sz="2400">
              <a:latin typeface="Calibri"/>
              <a:cs typeface="Calibri"/>
            </a:endParaRPr>
          </a:p>
        </p:txBody>
      </p:sp>
      <p:sp>
        <p:nvSpPr>
          <p:cNvPr id="8" name="object 8"/>
          <p:cNvSpPr txBox="1"/>
          <p:nvPr/>
        </p:nvSpPr>
        <p:spPr>
          <a:xfrm>
            <a:off x="7486015" y="2608326"/>
            <a:ext cx="263257" cy="330200"/>
          </a:xfrm>
          <a:prstGeom prst="rect">
            <a:avLst/>
          </a:prstGeom>
        </p:spPr>
        <p:txBody>
          <a:bodyPr wrap="square" lIns="0" tIns="16160" rIns="0" bIns="0" rtlCol="0">
            <a:noAutofit/>
          </a:bodyPr>
          <a:lstStyle/>
          <a:p>
            <a:pPr marL="12700">
              <a:lnSpc>
                <a:spcPts val="2545"/>
              </a:lnSpc>
            </a:pPr>
            <a:r>
              <a:rPr sz="2400" b="1" dirty="0">
                <a:solidFill>
                  <a:srgbClr val="FFFFFF"/>
                </a:solidFill>
                <a:latin typeface="Calibri"/>
                <a:cs typeface="Calibri"/>
              </a:rPr>
              <a:t>D</a:t>
            </a:r>
            <a:endParaRPr sz="2400">
              <a:latin typeface="Calibri"/>
              <a:cs typeface="Calibri"/>
            </a:endParaRPr>
          </a:p>
        </p:txBody>
      </p:sp>
      <p:sp>
        <p:nvSpPr>
          <p:cNvPr id="7" name="object 7"/>
          <p:cNvSpPr txBox="1"/>
          <p:nvPr/>
        </p:nvSpPr>
        <p:spPr>
          <a:xfrm>
            <a:off x="9521444" y="2607716"/>
            <a:ext cx="1448917" cy="854938"/>
          </a:xfrm>
          <a:prstGeom prst="rect">
            <a:avLst/>
          </a:prstGeom>
        </p:spPr>
        <p:txBody>
          <a:bodyPr wrap="square" lIns="0" tIns="16160" rIns="0" bIns="0" rtlCol="0">
            <a:noAutofit/>
          </a:bodyPr>
          <a:lstStyle/>
          <a:p>
            <a:pPr marL="12700" marR="20928">
              <a:lnSpc>
                <a:spcPts val="2545"/>
              </a:lnSpc>
            </a:pPr>
            <a:r>
              <a:rPr sz="2400" b="1" dirty="0">
                <a:solidFill>
                  <a:srgbClr val="FFFFFF"/>
                </a:solidFill>
                <a:latin typeface="Calibri"/>
                <a:cs typeface="Calibri"/>
              </a:rPr>
              <a:t>E</a:t>
            </a:r>
            <a:endParaRPr sz="2400">
              <a:latin typeface="Calibri"/>
              <a:cs typeface="Calibri"/>
            </a:endParaRPr>
          </a:p>
          <a:p>
            <a:pPr marL="31623">
              <a:lnSpc>
                <a:spcPct val="101725"/>
              </a:lnSpc>
              <a:spcBef>
                <a:spcPts val="1796"/>
              </a:spcBef>
            </a:pPr>
            <a:r>
              <a:rPr sz="900" spc="0" dirty="0">
                <a:latin typeface="Calibri"/>
                <a:cs typeface="Calibri"/>
              </a:rPr>
              <a:t>Generación y Presentación de</a:t>
            </a:r>
            <a:endParaRPr sz="900">
              <a:latin typeface="Calibri"/>
              <a:cs typeface="Calibri"/>
            </a:endParaRPr>
          </a:p>
          <a:p>
            <a:pPr marL="31623" marR="20928">
              <a:lnSpc>
                <a:spcPts val="1080"/>
              </a:lnSpc>
              <a:spcBef>
                <a:spcPts val="54"/>
              </a:spcBef>
            </a:pPr>
            <a:r>
              <a:rPr sz="900" spc="-1" dirty="0">
                <a:latin typeface="Calibri"/>
                <a:cs typeface="Calibri"/>
              </a:rPr>
              <a:t>Entregables Finales.</a:t>
            </a:r>
            <a:endParaRPr sz="900">
              <a:latin typeface="Calibri"/>
              <a:cs typeface="Calibri"/>
            </a:endParaRPr>
          </a:p>
        </p:txBody>
      </p:sp>
      <p:sp>
        <p:nvSpPr>
          <p:cNvPr id="6" name="object 6"/>
          <p:cNvSpPr txBox="1"/>
          <p:nvPr/>
        </p:nvSpPr>
        <p:spPr>
          <a:xfrm>
            <a:off x="5586730" y="3180588"/>
            <a:ext cx="1508286" cy="276860"/>
          </a:xfrm>
          <a:prstGeom prst="rect">
            <a:avLst/>
          </a:prstGeom>
        </p:spPr>
        <p:txBody>
          <a:bodyPr wrap="square" lIns="0" tIns="6445" rIns="0" bIns="0" rtlCol="0">
            <a:noAutofit/>
          </a:bodyPr>
          <a:lstStyle/>
          <a:p>
            <a:pPr marL="12700">
              <a:lnSpc>
                <a:spcPts val="1015"/>
              </a:lnSpc>
            </a:pPr>
            <a:r>
              <a:rPr sz="900" spc="0" dirty="0">
                <a:latin typeface="Calibri"/>
                <a:cs typeface="Calibri"/>
              </a:rPr>
              <a:t>Relevamiento de Data Salarial y</a:t>
            </a:r>
            <a:endParaRPr sz="900">
              <a:latin typeface="Calibri"/>
              <a:cs typeface="Calibri"/>
            </a:endParaRPr>
          </a:p>
          <a:p>
            <a:pPr marL="12700" marR="17145">
              <a:lnSpc>
                <a:spcPts val="1080"/>
              </a:lnSpc>
              <a:spcBef>
                <a:spcPts val="3"/>
              </a:spcBef>
            </a:pPr>
            <a:r>
              <a:rPr sz="900" spc="0" dirty="0">
                <a:latin typeface="Calibri"/>
                <a:cs typeface="Calibri"/>
              </a:rPr>
              <a:t>Beneficios.</a:t>
            </a:r>
            <a:endParaRPr sz="900">
              <a:latin typeface="Calibri"/>
              <a:cs typeface="Calibri"/>
            </a:endParaRPr>
          </a:p>
        </p:txBody>
      </p:sp>
      <p:sp>
        <p:nvSpPr>
          <p:cNvPr id="5" name="object 5"/>
          <p:cNvSpPr txBox="1"/>
          <p:nvPr/>
        </p:nvSpPr>
        <p:spPr>
          <a:xfrm>
            <a:off x="1542034" y="3186684"/>
            <a:ext cx="1029817" cy="276860"/>
          </a:xfrm>
          <a:prstGeom prst="rect">
            <a:avLst/>
          </a:prstGeom>
        </p:spPr>
        <p:txBody>
          <a:bodyPr wrap="square" lIns="0" tIns="6445" rIns="0" bIns="0" rtlCol="0">
            <a:noAutofit/>
          </a:bodyPr>
          <a:lstStyle/>
          <a:p>
            <a:pPr marL="12700">
              <a:lnSpc>
                <a:spcPts val="1015"/>
              </a:lnSpc>
            </a:pPr>
            <a:r>
              <a:rPr sz="900" spc="0" dirty="0">
                <a:latin typeface="Calibri"/>
                <a:cs typeface="Calibri"/>
              </a:rPr>
              <a:t>Definición de Pool de</a:t>
            </a:r>
            <a:endParaRPr sz="900">
              <a:latin typeface="Calibri"/>
              <a:cs typeface="Calibri"/>
            </a:endParaRPr>
          </a:p>
          <a:p>
            <a:pPr marL="12700" marR="17144">
              <a:lnSpc>
                <a:spcPts val="1080"/>
              </a:lnSpc>
              <a:spcBef>
                <a:spcPts val="3"/>
              </a:spcBef>
            </a:pPr>
            <a:r>
              <a:rPr sz="900" spc="0" dirty="0">
                <a:latin typeface="Calibri"/>
                <a:cs typeface="Calibri"/>
              </a:rPr>
              <a:t>Levantamiento.</a:t>
            </a:r>
            <a:endParaRPr sz="900">
              <a:latin typeface="Calibri"/>
              <a:cs typeface="Calibri"/>
            </a:endParaRPr>
          </a:p>
        </p:txBody>
      </p:sp>
      <p:sp>
        <p:nvSpPr>
          <p:cNvPr id="4" name="object 4"/>
          <p:cNvSpPr txBox="1"/>
          <p:nvPr/>
        </p:nvSpPr>
        <p:spPr>
          <a:xfrm>
            <a:off x="3584829" y="3192145"/>
            <a:ext cx="1114065" cy="276936"/>
          </a:xfrm>
          <a:prstGeom prst="rect">
            <a:avLst/>
          </a:prstGeom>
        </p:spPr>
        <p:txBody>
          <a:bodyPr wrap="square" lIns="0" tIns="6445" rIns="0" bIns="0" rtlCol="0">
            <a:noAutofit/>
          </a:bodyPr>
          <a:lstStyle/>
          <a:p>
            <a:pPr marL="12700">
              <a:lnSpc>
                <a:spcPts val="1015"/>
              </a:lnSpc>
            </a:pPr>
            <a:r>
              <a:rPr sz="900" b="1" spc="1" dirty="0">
                <a:latin typeface="Calibri"/>
                <a:cs typeface="Calibri"/>
              </a:rPr>
              <a:t>Plan Comunicacional y</a:t>
            </a:r>
            <a:endParaRPr sz="900">
              <a:latin typeface="Calibri"/>
              <a:cs typeface="Calibri"/>
            </a:endParaRPr>
          </a:p>
          <a:p>
            <a:pPr marL="12700" marR="17145">
              <a:lnSpc>
                <a:spcPts val="1080"/>
              </a:lnSpc>
              <a:spcBef>
                <a:spcPts val="3"/>
              </a:spcBef>
            </a:pPr>
            <a:r>
              <a:rPr sz="900" b="1" spc="-2" dirty="0">
                <a:latin typeface="Calibri"/>
                <a:cs typeface="Calibri"/>
              </a:rPr>
              <a:t>Proceso de Invitación.</a:t>
            </a:r>
            <a:endParaRPr sz="900">
              <a:latin typeface="Calibri"/>
              <a:cs typeface="Calibri"/>
            </a:endParaRPr>
          </a:p>
        </p:txBody>
      </p:sp>
      <p:sp>
        <p:nvSpPr>
          <p:cNvPr id="3" name="object 3"/>
          <p:cNvSpPr txBox="1"/>
          <p:nvPr/>
        </p:nvSpPr>
        <p:spPr>
          <a:xfrm>
            <a:off x="7606410" y="3191255"/>
            <a:ext cx="816314" cy="276860"/>
          </a:xfrm>
          <a:prstGeom prst="rect">
            <a:avLst/>
          </a:prstGeom>
        </p:spPr>
        <p:txBody>
          <a:bodyPr wrap="square" lIns="0" tIns="6445" rIns="0" bIns="0" rtlCol="0">
            <a:noAutofit/>
          </a:bodyPr>
          <a:lstStyle/>
          <a:p>
            <a:pPr marL="12700">
              <a:lnSpc>
                <a:spcPts val="1015"/>
              </a:lnSpc>
            </a:pPr>
            <a:r>
              <a:rPr sz="900" spc="0" dirty="0">
                <a:latin typeface="Calibri"/>
                <a:cs typeface="Calibri"/>
              </a:rPr>
              <a:t>Procesamiento y</a:t>
            </a:r>
            <a:endParaRPr sz="900">
              <a:latin typeface="Calibri"/>
              <a:cs typeface="Calibri"/>
            </a:endParaRPr>
          </a:p>
          <a:p>
            <a:pPr marL="12700" marR="17145">
              <a:lnSpc>
                <a:spcPts val="1080"/>
              </a:lnSpc>
              <a:spcBef>
                <a:spcPts val="3"/>
              </a:spcBef>
            </a:pPr>
            <a:r>
              <a:rPr sz="900" spc="0" dirty="0">
                <a:latin typeface="Calibri"/>
                <a:cs typeface="Calibri"/>
              </a:rPr>
              <a:t>Análisis de Data.</a:t>
            </a:r>
            <a:endParaRPr sz="900">
              <a:latin typeface="Calibri"/>
              <a:cs typeface="Calibri"/>
            </a:endParaRPr>
          </a:p>
        </p:txBody>
      </p:sp>
      <p:sp>
        <p:nvSpPr>
          <p:cNvPr id="2" name="object 2"/>
          <p:cNvSpPr txBox="1"/>
          <p:nvPr/>
        </p:nvSpPr>
        <p:spPr>
          <a:xfrm>
            <a:off x="1243584" y="3537204"/>
            <a:ext cx="9829800" cy="2519172"/>
          </a:xfrm>
          <a:prstGeom prst="rect">
            <a:avLst/>
          </a:prstGeom>
        </p:spPr>
        <p:txBody>
          <a:bodyPr wrap="square" lIns="0" tIns="4318" rIns="0" bIns="0" rtlCol="0">
            <a:noAutofit/>
          </a:bodyPr>
          <a:lstStyle/>
          <a:p>
            <a:pPr>
              <a:lnSpc>
                <a:spcPts val="800"/>
              </a:lnSpc>
            </a:pPr>
            <a:endParaRPr sz="800"/>
          </a:p>
          <a:p>
            <a:pPr marL="291719" marR="191318" algn="just">
              <a:lnSpc>
                <a:spcPts val="1320"/>
              </a:lnSpc>
              <a:spcBef>
                <a:spcPts val="2066"/>
              </a:spcBef>
            </a:pPr>
            <a:r>
              <a:rPr sz="1100" spc="-1" dirty="0">
                <a:solidFill>
                  <a:srgbClr val="0A111D"/>
                </a:solidFill>
                <a:latin typeface="Calibri"/>
                <a:cs typeface="Calibri"/>
              </a:rPr>
              <a:t>Tomando las definiciones de la etapa anterior, el equipo de CompensaChile procederá a configurar la campaña comunicacional a ser ejecutada, en búsqueda de asegurar la participación de las organizaciones de interés para el estudio.</a:t>
            </a:r>
            <a:endParaRPr sz="1100">
              <a:latin typeface="Calibri"/>
              <a:cs typeface="Calibri"/>
            </a:endParaRPr>
          </a:p>
          <a:p>
            <a:pPr marL="291719" marR="189740" algn="just">
              <a:lnSpc>
                <a:spcPts val="1320"/>
              </a:lnSpc>
              <a:spcBef>
                <a:spcPts val="600"/>
              </a:spcBef>
            </a:pPr>
            <a:r>
              <a:rPr sz="1100" dirty="0">
                <a:solidFill>
                  <a:srgbClr val="0A111D"/>
                </a:solidFill>
                <a:latin typeface="Calibri"/>
                <a:cs typeface="Calibri"/>
              </a:rPr>
              <a:t>En</a:t>
            </a:r>
            <a:r>
              <a:rPr sz="1100" spc="203" dirty="0">
                <a:solidFill>
                  <a:srgbClr val="0A111D"/>
                </a:solidFill>
                <a:latin typeface="Calibri"/>
                <a:cs typeface="Calibri"/>
              </a:rPr>
              <a:t> </a:t>
            </a:r>
            <a:r>
              <a:rPr sz="1100" spc="-9" dirty="0">
                <a:solidFill>
                  <a:srgbClr val="0A111D"/>
                </a:solidFill>
                <a:latin typeface="Calibri"/>
                <a:cs typeface="Calibri"/>
              </a:rPr>
              <a:t>e</a:t>
            </a:r>
            <a:r>
              <a:rPr sz="1100" spc="0" dirty="0">
                <a:solidFill>
                  <a:srgbClr val="0A111D"/>
                </a:solidFill>
                <a:latin typeface="Calibri"/>
                <a:cs typeface="Calibri"/>
              </a:rPr>
              <a:t>s</a:t>
            </a:r>
            <a:r>
              <a:rPr sz="1100" spc="-9" dirty="0">
                <a:solidFill>
                  <a:srgbClr val="0A111D"/>
                </a:solidFill>
                <a:latin typeface="Calibri"/>
                <a:cs typeface="Calibri"/>
              </a:rPr>
              <a:t>t</a:t>
            </a:r>
            <a:r>
              <a:rPr sz="1100" spc="0" dirty="0">
                <a:solidFill>
                  <a:srgbClr val="0A111D"/>
                </a:solidFill>
                <a:latin typeface="Calibri"/>
                <a:cs typeface="Calibri"/>
              </a:rPr>
              <a:t>e</a:t>
            </a:r>
            <a:r>
              <a:rPr sz="1100" spc="213" dirty="0">
                <a:solidFill>
                  <a:srgbClr val="0A111D"/>
                </a:solidFill>
                <a:latin typeface="Calibri"/>
                <a:cs typeface="Calibri"/>
              </a:rPr>
              <a:t> </a:t>
            </a:r>
            <a:r>
              <a:rPr sz="1100" spc="-4" dirty="0">
                <a:solidFill>
                  <a:srgbClr val="0A111D"/>
                </a:solidFill>
                <a:latin typeface="Calibri"/>
                <a:cs typeface="Calibri"/>
              </a:rPr>
              <a:t>p</a:t>
            </a:r>
            <a:r>
              <a:rPr sz="1100" spc="-14" dirty="0">
                <a:solidFill>
                  <a:srgbClr val="0A111D"/>
                </a:solidFill>
                <a:latin typeface="Calibri"/>
                <a:cs typeface="Calibri"/>
              </a:rPr>
              <a:t>r</a:t>
            </a:r>
            <a:r>
              <a:rPr sz="1100" spc="4" dirty="0">
                <a:solidFill>
                  <a:srgbClr val="0A111D"/>
                </a:solidFill>
                <a:latin typeface="Calibri"/>
                <a:cs typeface="Calibri"/>
              </a:rPr>
              <a:t>o</a:t>
            </a:r>
            <a:r>
              <a:rPr sz="1100" spc="-9" dirty="0">
                <a:solidFill>
                  <a:srgbClr val="0A111D"/>
                </a:solidFill>
                <a:latin typeface="Calibri"/>
                <a:cs typeface="Calibri"/>
              </a:rPr>
              <a:t>c</a:t>
            </a:r>
            <a:r>
              <a:rPr sz="1100" spc="0" dirty="0">
                <a:solidFill>
                  <a:srgbClr val="0A111D"/>
                </a:solidFill>
                <a:latin typeface="Calibri"/>
                <a:cs typeface="Calibri"/>
              </a:rPr>
              <a:t>e</a:t>
            </a:r>
            <a:r>
              <a:rPr sz="1100" spc="-9" dirty="0">
                <a:solidFill>
                  <a:srgbClr val="0A111D"/>
                </a:solidFill>
                <a:latin typeface="Calibri"/>
                <a:cs typeface="Calibri"/>
              </a:rPr>
              <a:t>s</a:t>
            </a:r>
            <a:r>
              <a:rPr sz="1100" spc="0" dirty="0">
                <a:solidFill>
                  <a:srgbClr val="0A111D"/>
                </a:solidFill>
                <a:latin typeface="Calibri"/>
                <a:cs typeface="Calibri"/>
              </a:rPr>
              <a:t>o</a:t>
            </a:r>
            <a:r>
              <a:rPr sz="1100" spc="203" dirty="0">
                <a:solidFill>
                  <a:srgbClr val="0A111D"/>
                </a:solidFill>
                <a:latin typeface="Calibri"/>
                <a:cs typeface="Calibri"/>
              </a:rPr>
              <a:t> </a:t>
            </a:r>
            <a:r>
              <a:rPr sz="1100" spc="-9" dirty="0">
                <a:solidFill>
                  <a:srgbClr val="0A111D"/>
                </a:solidFill>
                <a:latin typeface="Calibri"/>
                <a:cs typeface="Calibri"/>
              </a:rPr>
              <a:t>s</a:t>
            </a:r>
            <a:r>
              <a:rPr sz="1100" spc="0" dirty="0">
                <a:solidFill>
                  <a:srgbClr val="0A111D"/>
                </a:solidFill>
                <a:latin typeface="Calibri"/>
                <a:cs typeface="Calibri"/>
              </a:rPr>
              <a:t>e</a:t>
            </a:r>
            <a:r>
              <a:rPr sz="1100" spc="208" dirty="0">
                <a:solidFill>
                  <a:srgbClr val="0A111D"/>
                </a:solidFill>
                <a:latin typeface="Calibri"/>
                <a:cs typeface="Calibri"/>
              </a:rPr>
              <a:t> </a:t>
            </a:r>
            <a:r>
              <a:rPr sz="1100" spc="-4" dirty="0">
                <a:solidFill>
                  <a:srgbClr val="0A111D"/>
                </a:solidFill>
                <a:latin typeface="Calibri"/>
                <a:cs typeface="Calibri"/>
              </a:rPr>
              <a:t>d</a:t>
            </a:r>
            <a:r>
              <a:rPr sz="1100" spc="-14" dirty="0">
                <a:solidFill>
                  <a:srgbClr val="0A111D"/>
                </a:solidFill>
                <a:latin typeface="Calibri"/>
                <a:cs typeface="Calibri"/>
              </a:rPr>
              <a:t>i</a:t>
            </a:r>
            <a:r>
              <a:rPr sz="1100" spc="0" dirty="0">
                <a:solidFill>
                  <a:srgbClr val="0A111D"/>
                </a:solidFill>
                <a:latin typeface="Calibri"/>
                <a:cs typeface="Calibri"/>
              </a:rPr>
              <a:t>señ</a:t>
            </a:r>
            <a:r>
              <a:rPr sz="1100" spc="-14" dirty="0">
                <a:solidFill>
                  <a:srgbClr val="0A111D"/>
                </a:solidFill>
                <a:latin typeface="Calibri"/>
                <a:cs typeface="Calibri"/>
              </a:rPr>
              <a:t>a</a:t>
            </a:r>
            <a:r>
              <a:rPr sz="1100" spc="0" dirty="0">
                <a:solidFill>
                  <a:srgbClr val="0A111D"/>
                </a:solidFill>
                <a:latin typeface="Calibri"/>
                <a:cs typeface="Calibri"/>
              </a:rPr>
              <a:t>rán</a:t>
            </a:r>
            <a:r>
              <a:rPr sz="1100" spc="203" dirty="0">
                <a:solidFill>
                  <a:srgbClr val="0A111D"/>
                </a:solidFill>
                <a:latin typeface="Calibri"/>
                <a:cs typeface="Calibri"/>
              </a:rPr>
              <a:t> </a:t>
            </a:r>
            <a:r>
              <a:rPr sz="1100" spc="0" dirty="0">
                <a:solidFill>
                  <a:srgbClr val="0A111D"/>
                </a:solidFill>
                <a:latin typeface="Calibri"/>
                <a:cs typeface="Calibri"/>
              </a:rPr>
              <a:t>i</a:t>
            </a:r>
            <a:r>
              <a:rPr sz="1100" spc="-4" dirty="0">
                <a:solidFill>
                  <a:srgbClr val="0A111D"/>
                </a:solidFill>
                <a:latin typeface="Calibri"/>
                <a:cs typeface="Calibri"/>
              </a:rPr>
              <a:t>n</a:t>
            </a:r>
            <a:r>
              <a:rPr sz="1100" spc="4" dirty="0">
                <a:solidFill>
                  <a:srgbClr val="0A111D"/>
                </a:solidFill>
                <a:latin typeface="Calibri"/>
                <a:cs typeface="Calibri"/>
              </a:rPr>
              <a:t>v</a:t>
            </a:r>
            <a:r>
              <a:rPr sz="1100" spc="-14" dirty="0">
                <a:solidFill>
                  <a:srgbClr val="0A111D"/>
                </a:solidFill>
                <a:latin typeface="Calibri"/>
                <a:cs typeface="Calibri"/>
              </a:rPr>
              <a:t>i</a:t>
            </a:r>
            <a:r>
              <a:rPr sz="1100" spc="0" dirty="0">
                <a:solidFill>
                  <a:srgbClr val="0A111D"/>
                </a:solidFill>
                <a:latin typeface="Calibri"/>
                <a:cs typeface="Calibri"/>
              </a:rPr>
              <a:t>t</a:t>
            </a:r>
            <a:r>
              <a:rPr sz="1100" spc="-9" dirty="0">
                <a:solidFill>
                  <a:srgbClr val="0A111D"/>
                </a:solidFill>
                <a:latin typeface="Calibri"/>
                <a:cs typeface="Calibri"/>
              </a:rPr>
              <a:t>a</a:t>
            </a:r>
            <a:r>
              <a:rPr sz="1100" spc="0" dirty="0">
                <a:solidFill>
                  <a:srgbClr val="0A111D"/>
                </a:solidFill>
                <a:latin typeface="Calibri"/>
                <a:cs typeface="Calibri"/>
              </a:rPr>
              <a:t>c</a:t>
            </a:r>
            <a:r>
              <a:rPr sz="1100" spc="-14" dirty="0">
                <a:solidFill>
                  <a:srgbClr val="0A111D"/>
                </a:solidFill>
                <a:latin typeface="Calibri"/>
                <a:cs typeface="Calibri"/>
              </a:rPr>
              <a:t>i</a:t>
            </a:r>
            <a:r>
              <a:rPr sz="1100" spc="4" dirty="0">
                <a:solidFill>
                  <a:srgbClr val="0A111D"/>
                </a:solidFill>
                <a:latin typeface="Calibri"/>
                <a:cs typeface="Calibri"/>
              </a:rPr>
              <a:t>o</a:t>
            </a:r>
            <a:r>
              <a:rPr sz="1100" spc="-4" dirty="0">
                <a:solidFill>
                  <a:srgbClr val="0A111D"/>
                </a:solidFill>
                <a:latin typeface="Calibri"/>
                <a:cs typeface="Calibri"/>
              </a:rPr>
              <a:t>n</a:t>
            </a:r>
            <a:r>
              <a:rPr sz="1100" spc="-9" dirty="0">
                <a:solidFill>
                  <a:srgbClr val="0A111D"/>
                </a:solidFill>
                <a:latin typeface="Calibri"/>
                <a:cs typeface="Calibri"/>
              </a:rPr>
              <a:t>e</a:t>
            </a:r>
            <a:r>
              <a:rPr sz="1100" spc="0" dirty="0">
                <a:solidFill>
                  <a:srgbClr val="0A111D"/>
                </a:solidFill>
                <a:latin typeface="Calibri"/>
                <a:cs typeface="Calibri"/>
              </a:rPr>
              <a:t>s,</a:t>
            </a:r>
            <a:r>
              <a:rPr sz="1100" spc="188" dirty="0">
                <a:solidFill>
                  <a:srgbClr val="0A111D"/>
                </a:solidFill>
                <a:latin typeface="Calibri"/>
                <a:cs typeface="Calibri"/>
              </a:rPr>
              <a:t> </a:t>
            </a:r>
            <a:r>
              <a:rPr sz="1100" spc="4" dirty="0">
                <a:solidFill>
                  <a:srgbClr val="0A111D"/>
                </a:solidFill>
                <a:latin typeface="Calibri"/>
                <a:cs typeface="Calibri"/>
              </a:rPr>
              <a:t>m</a:t>
            </a:r>
            <a:r>
              <a:rPr sz="1100" spc="0" dirty="0">
                <a:solidFill>
                  <a:srgbClr val="0A111D"/>
                </a:solidFill>
                <a:latin typeface="Calibri"/>
                <a:cs typeface="Calibri"/>
              </a:rPr>
              <a:t>ai</a:t>
            </a:r>
            <a:r>
              <a:rPr sz="1100" spc="-14" dirty="0">
                <a:solidFill>
                  <a:srgbClr val="0A111D"/>
                </a:solidFill>
                <a:latin typeface="Calibri"/>
                <a:cs typeface="Calibri"/>
              </a:rPr>
              <a:t>l</a:t>
            </a:r>
            <a:r>
              <a:rPr sz="1100" spc="0" dirty="0">
                <a:solidFill>
                  <a:srgbClr val="0A111D"/>
                </a:solidFill>
                <a:latin typeface="Calibri"/>
                <a:cs typeface="Calibri"/>
              </a:rPr>
              <a:t>s</a:t>
            </a:r>
            <a:r>
              <a:rPr sz="1100" spc="213" dirty="0">
                <a:solidFill>
                  <a:srgbClr val="0A111D"/>
                </a:solidFill>
                <a:latin typeface="Calibri"/>
                <a:cs typeface="Calibri"/>
              </a:rPr>
              <a:t> </a:t>
            </a:r>
            <a:r>
              <a:rPr sz="1100" spc="-14" dirty="0">
                <a:solidFill>
                  <a:srgbClr val="0A111D"/>
                </a:solidFill>
                <a:latin typeface="Calibri"/>
                <a:cs typeface="Calibri"/>
              </a:rPr>
              <a:t>d</a:t>
            </a:r>
            <a:r>
              <a:rPr sz="1100" spc="0" dirty="0">
                <a:solidFill>
                  <a:srgbClr val="0A111D"/>
                </a:solidFill>
                <a:latin typeface="Calibri"/>
                <a:cs typeface="Calibri"/>
              </a:rPr>
              <a:t>e</a:t>
            </a:r>
            <a:r>
              <a:rPr sz="1100" spc="198" dirty="0">
                <a:solidFill>
                  <a:srgbClr val="0A111D"/>
                </a:solidFill>
                <a:latin typeface="Calibri"/>
                <a:cs typeface="Calibri"/>
              </a:rPr>
              <a:t> </a:t>
            </a:r>
            <a:r>
              <a:rPr sz="1100" spc="-9" dirty="0">
                <a:solidFill>
                  <a:srgbClr val="0A111D"/>
                </a:solidFill>
                <a:latin typeface="Calibri"/>
                <a:cs typeface="Calibri"/>
              </a:rPr>
              <a:t>c</a:t>
            </a:r>
            <a:r>
              <a:rPr sz="1100" spc="4" dirty="0">
                <a:solidFill>
                  <a:srgbClr val="0A111D"/>
                </a:solidFill>
                <a:latin typeface="Calibri"/>
                <a:cs typeface="Calibri"/>
              </a:rPr>
              <a:t>o</a:t>
            </a:r>
            <a:r>
              <a:rPr sz="1100" spc="-14" dirty="0">
                <a:solidFill>
                  <a:srgbClr val="0A111D"/>
                </a:solidFill>
                <a:latin typeface="Calibri"/>
                <a:cs typeface="Calibri"/>
              </a:rPr>
              <a:t>n</a:t>
            </a:r>
            <a:r>
              <a:rPr sz="1100" spc="0" dirty="0">
                <a:solidFill>
                  <a:srgbClr val="0A111D"/>
                </a:solidFill>
                <a:latin typeface="Calibri"/>
                <a:cs typeface="Calibri"/>
              </a:rPr>
              <a:t>t</a:t>
            </a:r>
            <a:r>
              <a:rPr sz="1100" spc="-9" dirty="0">
                <a:solidFill>
                  <a:srgbClr val="0A111D"/>
                </a:solidFill>
                <a:latin typeface="Calibri"/>
                <a:cs typeface="Calibri"/>
              </a:rPr>
              <a:t>a</a:t>
            </a:r>
            <a:r>
              <a:rPr sz="1100" spc="0" dirty="0">
                <a:solidFill>
                  <a:srgbClr val="0A111D"/>
                </a:solidFill>
                <a:latin typeface="Calibri"/>
                <a:cs typeface="Calibri"/>
              </a:rPr>
              <a:t>c</a:t>
            </a:r>
            <a:r>
              <a:rPr sz="1100" spc="-9" dirty="0">
                <a:solidFill>
                  <a:srgbClr val="0A111D"/>
                </a:solidFill>
                <a:latin typeface="Calibri"/>
                <a:cs typeface="Calibri"/>
              </a:rPr>
              <a:t>t</a:t>
            </a:r>
            <a:r>
              <a:rPr sz="1100" spc="-4" dirty="0">
                <a:solidFill>
                  <a:srgbClr val="0A111D"/>
                </a:solidFill>
                <a:latin typeface="Calibri"/>
                <a:cs typeface="Calibri"/>
              </a:rPr>
              <a:t>o</a:t>
            </a:r>
            <a:r>
              <a:rPr sz="1100" spc="0" dirty="0">
                <a:solidFill>
                  <a:srgbClr val="0A111D"/>
                </a:solidFill>
                <a:latin typeface="Calibri"/>
                <a:cs typeface="Calibri"/>
              </a:rPr>
              <a:t>s</a:t>
            </a:r>
            <a:r>
              <a:rPr sz="1100" spc="198" dirty="0">
                <a:solidFill>
                  <a:srgbClr val="0A111D"/>
                </a:solidFill>
                <a:latin typeface="Calibri"/>
                <a:cs typeface="Calibri"/>
              </a:rPr>
              <a:t> </a:t>
            </a:r>
            <a:r>
              <a:rPr sz="1100" spc="0" dirty="0">
                <a:solidFill>
                  <a:srgbClr val="0A111D"/>
                </a:solidFill>
                <a:latin typeface="Calibri"/>
                <a:cs typeface="Calibri"/>
              </a:rPr>
              <a:t>y</a:t>
            </a:r>
            <a:r>
              <a:rPr sz="1100" spc="198" dirty="0">
                <a:solidFill>
                  <a:srgbClr val="0A111D"/>
                </a:solidFill>
                <a:latin typeface="Calibri"/>
                <a:cs typeface="Calibri"/>
              </a:rPr>
              <a:t> </a:t>
            </a:r>
            <a:r>
              <a:rPr sz="1100" spc="-4" dirty="0">
                <a:solidFill>
                  <a:srgbClr val="0A111D"/>
                </a:solidFill>
                <a:latin typeface="Calibri"/>
                <a:cs typeface="Calibri"/>
              </a:rPr>
              <a:t>p</a:t>
            </a:r>
            <a:r>
              <a:rPr sz="1100" spc="0" dirty="0">
                <a:solidFill>
                  <a:srgbClr val="0A111D"/>
                </a:solidFill>
                <a:latin typeface="Calibri"/>
                <a:cs typeface="Calibri"/>
              </a:rPr>
              <a:t>res</a:t>
            </a:r>
            <a:r>
              <a:rPr sz="1100" spc="4" dirty="0">
                <a:solidFill>
                  <a:srgbClr val="0A111D"/>
                </a:solidFill>
                <a:latin typeface="Calibri"/>
                <a:cs typeface="Calibri"/>
              </a:rPr>
              <a:t>e</a:t>
            </a:r>
            <a:r>
              <a:rPr sz="1100" spc="-14" dirty="0">
                <a:solidFill>
                  <a:srgbClr val="0A111D"/>
                </a:solidFill>
                <a:latin typeface="Calibri"/>
                <a:cs typeface="Calibri"/>
              </a:rPr>
              <a:t>n</a:t>
            </a:r>
            <a:r>
              <a:rPr sz="1100" spc="0" dirty="0">
                <a:solidFill>
                  <a:srgbClr val="0A111D"/>
                </a:solidFill>
                <a:latin typeface="Calibri"/>
                <a:cs typeface="Calibri"/>
              </a:rPr>
              <a:t>t</a:t>
            </a:r>
            <a:r>
              <a:rPr sz="1100" spc="-9" dirty="0">
                <a:solidFill>
                  <a:srgbClr val="0A111D"/>
                </a:solidFill>
                <a:latin typeface="Calibri"/>
                <a:cs typeface="Calibri"/>
              </a:rPr>
              <a:t>a</a:t>
            </a:r>
            <a:r>
              <a:rPr sz="1100" spc="0" dirty="0">
                <a:solidFill>
                  <a:srgbClr val="0A111D"/>
                </a:solidFill>
                <a:latin typeface="Calibri"/>
                <a:cs typeface="Calibri"/>
              </a:rPr>
              <a:t>c</a:t>
            </a:r>
            <a:r>
              <a:rPr sz="1100" spc="-14" dirty="0">
                <a:solidFill>
                  <a:srgbClr val="0A111D"/>
                </a:solidFill>
                <a:latin typeface="Calibri"/>
                <a:cs typeface="Calibri"/>
              </a:rPr>
              <a:t>i</a:t>
            </a:r>
            <a:r>
              <a:rPr sz="1100" spc="4" dirty="0">
                <a:solidFill>
                  <a:srgbClr val="0A111D"/>
                </a:solidFill>
                <a:latin typeface="Calibri"/>
                <a:cs typeface="Calibri"/>
              </a:rPr>
              <a:t>o</a:t>
            </a:r>
            <a:r>
              <a:rPr sz="1100" spc="-14" dirty="0">
                <a:solidFill>
                  <a:srgbClr val="0A111D"/>
                </a:solidFill>
                <a:latin typeface="Calibri"/>
                <a:cs typeface="Calibri"/>
              </a:rPr>
              <a:t>n</a:t>
            </a:r>
            <a:r>
              <a:rPr sz="1100" spc="0" dirty="0">
                <a:solidFill>
                  <a:srgbClr val="0A111D"/>
                </a:solidFill>
                <a:latin typeface="Calibri"/>
                <a:cs typeface="Calibri"/>
              </a:rPr>
              <a:t>es</a:t>
            </a:r>
            <a:r>
              <a:rPr sz="1100" spc="198" dirty="0">
                <a:solidFill>
                  <a:srgbClr val="0A111D"/>
                </a:solidFill>
                <a:latin typeface="Calibri"/>
                <a:cs typeface="Calibri"/>
              </a:rPr>
              <a:t> </a:t>
            </a:r>
            <a:r>
              <a:rPr sz="1100" spc="0" dirty="0">
                <a:solidFill>
                  <a:srgbClr val="0A111D"/>
                </a:solidFill>
                <a:latin typeface="Calibri"/>
                <a:cs typeface="Calibri"/>
              </a:rPr>
              <a:t>a</a:t>
            </a:r>
            <a:r>
              <a:rPr sz="1100" spc="193" dirty="0">
                <a:solidFill>
                  <a:srgbClr val="0A111D"/>
                </a:solidFill>
                <a:latin typeface="Calibri"/>
                <a:cs typeface="Calibri"/>
              </a:rPr>
              <a:t> </a:t>
            </a:r>
            <a:r>
              <a:rPr sz="1100" spc="0" dirty="0">
                <a:solidFill>
                  <a:srgbClr val="0A111D"/>
                </a:solidFill>
                <a:latin typeface="Calibri"/>
                <a:cs typeface="Calibri"/>
              </a:rPr>
              <a:t>ser</a:t>
            </a:r>
            <a:r>
              <a:rPr sz="1100" spc="208" dirty="0">
                <a:solidFill>
                  <a:srgbClr val="0A111D"/>
                </a:solidFill>
                <a:latin typeface="Calibri"/>
                <a:cs typeface="Calibri"/>
              </a:rPr>
              <a:t> </a:t>
            </a:r>
            <a:r>
              <a:rPr sz="1100" spc="-14" dirty="0">
                <a:solidFill>
                  <a:srgbClr val="0A111D"/>
                </a:solidFill>
                <a:latin typeface="Calibri"/>
                <a:cs typeface="Calibri"/>
              </a:rPr>
              <a:t>u</a:t>
            </a:r>
            <a:r>
              <a:rPr sz="1100" spc="0" dirty="0">
                <a:solidFill>
                  <a:srgbClr val="0A111D"/>
                </a:solidFill>
                <a:latin typeface="Calibri"/>
                <a:cs typeface="Calibri"/>
              </a:rPr>
              <a:t>tili</a:t>
            </a:r>
            <a:r>
              <a:rPr sz="1100" spc="-4" dirty="0">
                <a:solidFill>
                  <a:srgbClr val="0A111D"/>
                </a:solidFill>
                <a:latin typeface="Calibri"/>
                <a:cs typeface="Calibri"/>
              </a:rPr>
              <a:t>z</a:t>
            </a:r>
            <a:r>
              <a:rPr sz="1100" spc="0" dirty="0">
                <a:solidFill>
                  <a:srgbClr val="0A111D"/>
                </a:solidFill>
                <a:latin typeface="Calibri"/>
                <a:cs typeface="Calibri"/>
              </a:rPr>
              <a:t>a</a:t>
            </a:r>
            <a:r>
              <a:rPr sz="1100" spc="-14" dirty="0">
                <a:solidFill>
                  <a:srgbClr val="0A111D"/>
                </a:solidFill>
                <a:latin typeface="Calibri"/>
                <a:cs typeface="Calibri"/>
              </a:rPr>
              <a:t>d</a:t>
            </a:r>
            <a:r>
              <a:rPr sz="1100" spc="0" dirty="0">
                <a:solidFill>
                  <a:srgbClr val="0A111D"/>
                </a:solidFill>
                <a:latin typeface="Calibri"/>
                <a:cs typeface="Calibri"/>
              </a:rPr>
              <a:t>as</a:t>
            </a:r>
            <a:r>
              <a:rPr sz="1100" spc="198" dirty="0">
                <a:solidFill>
                  <a:srgbClr val="0A111D"/>
                </a:solidFill>
                <a:latin typeface="Calibri"/>
                <a:cs typeface="Calibri"/>
              </a:rPr>
              <a:t> </a:t>
            </a:r>
            <a:r>
              <a:rPr sz="1100" spc="0" dirty="0">
                <a:solidFill>
                  <a:srgbClr val="0A111D"/>
                </a:solidFill>
                <a:latin typeface="Calibri"/>
                <a:cs typeface="Calibri"/>
              </a:rPr>
              <a:t>en</a:t>
            </a:r>
            <a:r>
              <a:rPr sz="1100" spc="193" dirty="0">
                <a:solidFill>
                  <a:srgbClr val="0A111D"/>
                </a:solidFill>
                <a:latin typeface="Calibri"/>
                <a:cs typeface="Calibri"/>
              </a:rPr>
              <a:t> </a:t>
            </a:r>
            <a:r>
              <a:rPr sz="1100" spc="0" dirty="0">
                <a:solidFill>
                  <a:srgbClr val="0A111D"/>
                </a:solidFill>
                <a:latin typeface="Calibri"/>
                <a:cs typeface="Calibri"/>
              </a:rPr>
              <a:t>la</a:t>
            </a:r>
            <a:r>
              <a:rPr sz="1100" spc="193" dirty="0">
                <a:solidFill>
                  <a:srgbClr val="0A111D"/>
                </a:solidFill>
                <a:latin typeface="Calibri"/>
                <a:cs typeface="Calibri"/>
              </a:rPr>
              <a:t> </a:t>
            </a:r>
            <a:r>
              <a:rPr sz="1100" spc="-9" dirty="0">
                <a:solidFill>
                  <a:srgbClr val="0A111D"/>
                </a:solidFill>
                <a:latin typeface="Calibri"/>
                <a:cs typeface="Calibri"/>
              </a:rPr>
              <a:t>e</a:t>
            </a:r>
            <a:r>
              <a:rPr sz="1100" spc="0" dirty="0">
                <a:solidFill>
                  <a:srgbClr val="0A111D"/>
                </a:solidFill>
                <a:latin typeface="Calibri"/>
                <a:cs typeface="Calibri"/>
              </a:rPr>
              <a:t>tapa</a:t>
            </a:r>
            <a:r>
              <a:rPr sz="1100" spc="193" dirty="0">
                <a:solidFill>
                  <a:srgbClr val="0A111D"/>
                </a:solidFill>
                <a:latin typeface="Calibri"/>
                <a:cs typeface="Calibri"/>
              </a:rPr>
              <a:t> </a:t>
            </a:r>
            <a:r>
              <a:rPr sz="1100" spc="-4" dirty="0">
                <a:solidFill>
                  <a:srgbClr val="0A111D"/>
                </a:solidFill>
                <a:latin typeface="Calibri"/>
                <a:cs typeface="Calibri"/>
              </a:rPr>
              <a:t>d</a:t>
            </a:r>
            <a:r>
              <a:rPr sz="1100" spc="0" dirty="0">
                <a:solidFill>
                  <a:srgbClr val="0A111D"/>
                </a:solidFill>
                <a:latin typeface="Calibri"/>
                <a:cs typeface="Calibri"/>
              </a:rPr>
              <a:t>e</a:t>
            </a:r>
            <a:r>
              <a:rPr sz="1100" spc="198" dirty="0">
                <a:solidFill>
                  <a:srgbClr val="0A111D"/>
                </a:solidFill>
                <a:latin typeface="Calibri"/>
                <a:cs typeface="Calibri"/>
              </a:rPr>
              <a:t> </a:t>
            </a:r>
            <a:r>
              <a:rPr sz="1100" spc="0" dirty="0">
                <a:solidFill>
                  <a:srgbClr val="0A111D"/>
                </a:solidFill>
                <a:latin typeface="Calibri"/>
                <a:cs typeface="Calibri"/>
              </a:rPr>
              <a:t>i</a:t>
            </a:r>
            <a:r>
              <a:rPr sz="1100" spc="-4" dirty="0">
                <a:solidFill>
                  <a:srgbClr val="0A111D"/>
                </a:solidFill>
                <a:latin typeface="Calibri"/>
                <a:cs typeface="Calibri"/>
              </a:rPr>
              <a:t>n</a:t>
            </a:r>
            <a:r>
              <a:rPr sz="1100" spc="4" dirty="0">
                <a:solidFill>
                  <a:srgbClr val="0A111D"/>
                </a:solidFill>
                <a:latin typeface="Calibri"/>
                <a:cs typeface="Calibri"/>
              </a:rPr>
              <a:t>v</a:t>
            </a:r>
            <a:r>
              <a:rPr sz="1100" spc="-14" dirty="0">
                <a:solidFill>
                  <a:srgbClr val="0A111D"/>
                </a:solidFill>
                <a:latin typeface="Calibri"/>
                <a:cs typeface="Calibri"/>
              </a:rPr>
              <a:t>i</a:t>
            </a:r>
            <a:r>
              <a:rPr sz="1100" spc="-9" dirty="0">
                <a:solidFill>
                  <a:srgbClr val="0A111D"/>
                </a:solidFill>
                <a:latin typeface="Calibri"/>
                <a:cs typeface="Calibri"/>
              </a:rPr>
              <a:t>t</a:t>
            </a:r>
            <a:r>
              <a:rPr sz="1100" spc="0" dirty="0">
                <a:solidFill>
                  <a:srgbClr val="0A111D"/>
                </a:solidFill>
                <a:latin typeface="Calibri"/>
                <a:cs typeface="Calibri"/>
              </a:rPr>
              <a:t>ac</a:t>
            </a:r>
            <a:r>
              <a:rPr sz="1100" spc="-14" dirty="0">
                <a:solidFill>
                  <a:srgbClr val="0A111D"/>
                </a:solidFill>
                <a:latin typeface="Calibri"/>
                <a:cs typeface="Calibri"/>
              </a:rPr>
              <a:t>i</a:t>
            </a:r>
            <a:r>
              <a:rPr sz="1100" spc="4" dirty="0">
                <a:solidFill>
                  <a:srgbClr val="0A111D"/>
                </a:solidFill>
                <a:latin typeface="Calibri"/>
                <a:cs typeface="Calibri"/>
              </a:rPr>
              <a:t>ó</a:t>
            </a:r>
            <a:r>
              <a:rPr sz="1100" spc="-4" dirty="0">
                <a:solidFill>
                  <a:srgbClr val="0A111D"/>
                </a:solidFill>
                <a:latin typeface="Calibri"/>
                <a:cs typeface="Calibri"/>
              </a:rPr>
              <a:t>n</a:t>
            </a:r>
            <a:r>
              <a:rPr sz="1100" spc="0" dirty="0">
                <a:solidFill>
                  <a:srgbClr val="0A111D"/>
                </a:solidFill>
                <a:latin typeface="Calibri"/>
                <a:cs typeface="Calibri"/>
              </a:rPr>
              <a:t>,</a:t>
            </a:r>
            <a:r>
              <a:rPr sz="1100" spc="198" dirty="0">
                <a:solidFill>
                  <a:srgbClr val="0A111D"/>
                </a:solidFill>
                <a:latin typeface="Calibri"/>
                <a:cs typeface="Calibri"/>
              </a:rPr>
              <a:t> </a:t>
            </a:r>
            <a:r>
              <a:rPr sz="1100" spc="0" dirty="0">
                <a:solidFill>
                  <a:srgbClr val="0A111D"/>
                </a:solidFill>
                <a:latin typeface="Calibri"/>
                <a:cs typeface="Calibri"/>
              </a:rPr>
              <a:t>la</a:t>
            </a:r>
            <a:r>
              <a:rPr sz="1100" spc="193" dirty="0">
                <a:solidFill>
                  <a:srgbClr val="0A111D"/>
                </a:solidFill>
                <a:latin typeface="Calibri"/>
                <a:cs typeface="Calibri"/>
              </a:rPr>
              <a:t> </a:t>
            </a:r>
            <a:r>
              <a:rPr sz="1100" spc="0" dirty="0">
                <a:solidFill>
                  <a:srgbClr val="0A111D"/>
                </a:solidFill>
                <a:latin typeface="Calibri"/>
                <a:cs typeface="Calibri"/>
              </a:rPr>
              <a:t>c</a:t>
            </a:r>
            <a:r>
              <a:rPr sz="1100" spc="-14" dirty="0">
                <a:solidFill>
                  <a:srgbClr val="0A111D"/>
                </a:solidFill>
                <a:latin typeface="Calibri"/>
                <a:cs typeface="Calibri"/>
              </a:rPr>
              <a:t>u</a:t>
            </a:r>
            <a:r>
              <a:rPr sz="1100" spc="0" dirty="0">
                <a:solidFill>
                  <a:srgbClr val="0A111D"/>
                </a:solidFill>
                <a:latin typeface="Calibri"/>
                <a:cs typeface="Calibri"/>
              </a:rPr>
              <a:t>al</a:t>
            </a:r>
            <a:r>
              <a:rPr sz="1100" spc="193" dirty="0">
                <a:solidFill>
                  <a:srgbClr val="0A111D"/>
                </a:solidFill>
                <a:latin typeface="Calibri"/>
                <a:cs typeface="Calibri"/>
              </a:rPr>
              <a:t> </a:t>
            </a:r>
            <a:r>
              <a:rPr sz="1100" spc="0" dirty="0">
                <a:solidFill>
                  <a:srgbClr val="0A111D"/>
                </a:solidFill>
                <a:latin typeface="Calibri"/>
                <a:cs typeface="Calibri"/>
              </a:rPr>
              <a:t>es</a:t>
            </a:r>
            <a:r>
              <a:rPr sz="1100" spc="193" dirty="0">
                <a:solidFill>
                  <a:srgbClr val="0A111D"/>
                </a:solidFill>
                <a:latin typeface="Calibri"/>
                <a:cs typeface="Calibri"/>
              </a:rPr>
              <a:t> </a:t>
            </a:r>
            <a:r>
              <a:rPr sz="1100" spc="0" dirty="0">
                <a:solidFill>
                  <a:srgbClr val="0A111D"/>
                </a:solidFill>
                <a:latin typeface="Calibri"/>
                <a:cs typeface="Calibri"/>
              </a:rPr>
              <a:t>ej</a:t>
            </a:r>
            <a:r>
              <a:rPr sz="1100" spc="-4" dirty="0">
                <a:solidFill>
                  <a:srgbClr val="0A111D"/>
                </a:solidFill>
                <a:latin typeface="Calibri"/>
                <a:cs typeface="Calibri"/>
              </a:rPr>
              <a:t>e</a:t>
            </a:r>
            <a:r>
              <a:rPr sz="1100" spc="0" dirty="0">
                <a:solidFill>
                  <a:srgbClr val="0A111D"/>
                </a:solidFill>
                <a:latin typeface="Calibri"/>
                <a:cs typeface="Calibri"/>
              </a:rPr>
              <a:t>c</a:t>
            </a:r>
            <a:r>
              <a:rPr sz="1100" spc="-14" dirty="0">
                <a:solidFill>
                  <a:srgbClr val="0A111D"/>
                </a:solidFill>
                <a:latin typeface="Calibri"/>
                <a:cs typeface="Calibri"/>
              </a:rPr>
              <a:t>u</a:t>
            </a:r>
            <a:r>
              <a:rPr sz="1100" spc="0" dirty="0">
                <a:solidFill>
                  <a:srgbClr val="0A111D"/>
                </a:solidFill>
                <a:latin typeface="Calibri"/>
                <a:cs typeface="Calibri"/>
              </a:rPr>
              <a:t>tada</a:t>
            </a:r>
            <a:r>
              <a:rPr sz="1100" spc="193" dirty="0">
                <a:solidFill>
                  <a:srgbClr val="0A111D"/>
                </a:solidFill>
                <a:latin typeface="Calibri"/>
                <a:cs typeface="Calibri"/>
              </a:rPr>
              <a:t> </a:t>
            </a:r>
            <a:r>
              <a:rPr sz="1100" spc="-14" dirty="0">
                <a:solidFill>
                  <a:srgbClr val="0A111D"/>
                </a:solidFill>
                <a:latin typeface="Calibri"/>
                <a:cs typeface="Calibri"/>
              </a:rPr>
              <a:t>p</a:t>
            </a:r>
            <a:r>
              <a:rPr sz="1100" spc="4" dirty="0">
                <a:solidFill>
                  <a:srgbClr val="0A111D"/>
                </a:solidFill>
                <a:latin typeface="Calibri"/>
                <a:cs typeface="Calibri"/>
              </a:rPr>
              <a:t>o</a:t>
            </a:r>
            <a:r>
              <a:rPr sz="1100" spc="0" dirty="0">
                <a:solidFill>
                  <a:srgbClr val="0A111D"/>
                </a:solidFill>
                <a:latin typeface="Calibri"/>
                <a:cs typeface="Calibri"/>
              </a:rPr>
              <a:t>r</a:t>
            </a:r>
            <a:r>
              <a:rPr sz="1100" spc="208" dirty="0">
                <a:solidFill>
                  <a:srgbClr val="0A111D"/>
                </a:solidFill>
                <a:latin typeface="Calibri"/>
                <a:cs typeface="Calibri"/>
              </a:rPr>
              <a:t> </a:t>
            </a:r>
            <a:r>
              <a:rPr sz="1100" spc="-9" dirty="0">
                <a:solidFill>
                  <a:srgbClr val="0A111D"/>
                </a:solidFill>
                <a:latin typeface="Calibri"/>
                <a:cs typeface="Calibri"/>
              </a:rPr>
              <a:t>e</a:t>
            </a:r>
            <a:r>
              <a:rPr sz="1100" spc="0" dirty="0">
                <a:solidFill>
                  <a:srgbClr val="0A111D"/>
                </a:solidFill>
                <a:latin typeface="Calibri"/>
                <a:cs typeface="Calibri"/>
              </a:rPr>
              <a:t>l</a:t>
            </a:r>
            <a:r>
              <a:rPr sz="1100" spc="208" dirty="0">
                <a:solidFill>
                  <a:srgbClr val="0A111D"/>
                </a:solidFill>
                <a:latin typeface="Calibri"/>
                <a:cs typeface="Calibri"/>
              </a:rPr>
              <a:t> </a:t>
            </a:r>
            <a:r>
              <a:rPr sz="1100" spc="0" dirty="0">
                <a:solidFill>
                  <a:srgbClr val="0A111D"/>
                </a:solidFill>
                <a:latin typeface="Calibri"/>
                <a:cs typeface="Calibri"/>
              </a:rPr>
              <a:t>eq</a:t>
            </a:r>
            <a:r>
              <a:rPr sz="1100" spc="-14" dirty="0">
                <a:solidFill>
                  <a:srgbClr val="0A111D"/>
                </a:solidFill>
                <a:latin typeface="Calibri"/>
                <a:cs typeface="Calibri"/>
              </a:rPr>
              <a:t>ui</a:t>
            </a:r>
            <a:r>
              <a:rPr sz="1100" spc="-4" dirty="0">
                <a:solidFill>
                  <a:srgbClr val="0A111D"/>
                </a:solidFill>
                <a:latin typeface="Calibri"/>
                <a:cs typeface="Calibri"/>
              </a:rPr>
              <a:t>p</a:t>
            </a:r>
            <a:r>
              <a:rPr sz="1100" spc="0" dirty="0">
                <a:solidFill>
                  <a:srgbClr val="0A111D"/>
                </a:solidFill>
                <a:latin typeface="Calibri"/>
                <a:cs typeface="Calibri"/>
              </a:rPr>
              <a:t>o espe</a:t>
            </a:r>
            <a:r>
              <a:rPr sz="1100" spc="-9" dirty="0">
                <a:solidFill>
                  <a:srgbClr val="0A111D"/>
                </a:solidFill>
                <a:latin typeface="Calibri"/>
                <a:cs typeface="Calibri"/>
              </a:rPr>
              <a:t>c</a:t>
            </a:r>
            <a:r>
              <a:rPr sz="1100" spc="0" dirty="0">
                <a:solidFill>
                  <a:srgbClr val="0A111D"/>
                </a:solidFill>
                <a:latin typeface="Calibri"/>
                <a:cs typeface="Calibri"/>
              </a:rPr>
              <a:t>ia</a:t>
            </a:r>
            <a:r>
              <a:rPr sz="1100" spc="-4" dirty="0">
                <a:solidFill>
                  <a:srgbClr val="0A111D"/>
                </a:solidFill>
                <a:latin typeface="Calibri"/>
                <a:cs typeface="Calibri"/>
              </a:rPr>
              <a:t>l</a:t>
            </a:r>
            <a:r>
              <a:rPr sz="1100" spc="-14" dirty="0">
                <a:solidFill>
                  <a:srgbClr val="0A111D"/>
                </a:solidFill>
                <a:latin typeface="Calibri"/>
                <a:cs typeface="Calibri"/>
              </a:rPr>
              <a:t>i</a:t>
            </a:r>
            <a:r>
              <a:rPr sz="1100" spc="-9" dirty="0">
                <a:solidFill>
                  <a:srgbClr val="0A111D"/>
                </a:solidFill>
                <a:latin typeface="Calibri"/>
                <a:cs typeface="Calibri"/>
              </a:rPr>
              <a:t>s</a:t>
            </a:r>
            <a:r>
              <a:rPr sz="1100" spc="0" dirty="0">
                <a:solidFill>
                  <a:srgbClr val="0A111D"/>
                </a:solidFill>
                <a:latin typeface="Calibri"/>
                <a:cs typeface="Calibri"/>
              </a:rPr>
              <a:t>ta</a:t>
            </a:r>
            <a:r>
              <a:rPr sz="1100" spc="19" dirty="0">
                <a:solidFill>
                  <a:srgbClr val="0A111D"/>
                </a:solidFill>
                <a:latin typeface="Calibri"/>
                <a:cs typeface="Calibri"/>
              </a:rPr>
              <a:t> </a:t>
            </a:r>
            <a:r>
              <a:rPr sz="1100" spc="-4" dirty="0">
                <a:solidFill>
                  <a:srgbClr val="0A111D"/>
                </a:solidFill>
                <a:latin typeface="Calibri"/>
                <a:cs typeface="Calibri"/>
              </a:rPr>
              <a:t>d</a:t>
            </a:r>
            <a:r>
              <a:rPr sz="1100" spc="0" dirty="0">
                <a:solidFill>
                  <a:srgbClr val="0A111D"/>
                </a:solidFill>
                <a:latin typeface="Calibri"/>
                <a:cs typeface="Calibri"/>
              </a:rPr>
              <a:t>e</a:t>
            </a:r>
            <a:r>
              <a:rPr sz="1100" spc="19" dirty="0">
                <a:solidFill>
                  <a:srgbClr val="0A111D"/>
                </a:solidFill>
                <a:latin typeface="Calibri"/>
                <a:cs typeface="Calibri"/>
              </a:rPr>
              <a:t> </a:t>
            </a:r>
            <a:r>
              <a:rPr sz="1100" spc="-9" dirty="0">
                <a:solidFill>
                  <a:srgbClr val="0A111D"/>
                </a:solidFill>
                <a:latin typeface="Calibri"/>
                <a:cs typeface="Calibri"/>
              </a:rPr>
              <a:t>c</a:t>
            </a:r>
            <a:r>
              <a:rPr sz="1100" spc="-4" dirty="0">
                <a:solidFill>
                  <a:srgbClr val="0A111D"/>
                </a:solidFill>
                <a:latin typeface="Calibri"/>
                <a:cs typeface="Calibri"/>
              </a:rPr>
              <a:t>o</a:t>
            </a:r>
            <a:r>
              <a:rPr sz="1100" spc="4" dirty="0">
                <a:solidFill>
                  <a:srgbClr val="0A111D"/>
                </a:solidFill>
                <a:latin typeface="Calibri"/>
                <a:cs typeface="Calibri"/>
              </a:rPr>
              <a:t>o</a:t>
            </a:r>
            <a:r>
              <a:rPr sz="1100" spc="0" dirty="0">
                <a:solidFill>
                  <a:srgbClr val="0A111D"/>
                </a:solidFill>
                <a:latin typeface="Calibri"/>
                <a:cs typeface="Calibri"/>
              </a:rPr>
              <a:t>r</a:t>
            </a:r>
            <a:r>
              <a:rPr sz="1100" spc="-4" dirty="0">
                <a:solidFill>
                  <a:srgbClr val="0A111D"/>
                </a:solidFill>
                <a:latin typeface="Calibri"/>
                <a:cs typeface="Calibri"/>
              </a:rPr>
              <a:t>d</a:t>
            </a:r>
            <a:r>
              <a:rPr sz="1100" spc="0" dirty="0">
                <a:solidFill>
                  <a:srgbClr val="0A111D"/>
                </a:solidFill>
                <a:latin typeface="Calibri"/>
                <a:cs typeface="Calibri"/>
              </a:rPr>
              <a:t>i</a:t>
            </a:r>
            <a:r>
              <a:rPr sz="1100" spc="-4" dirty="0">
                <a:solidFill>
                  <a:srgbClr val="0A111D"/>
                </a:solidFill>
                <a:latin typeface="Calibri"/>
                <a:cs typeface="Calibri"/>
              </a:rPr>
              <a:t>n</a:t>
            </a:r>
            <a:r>
              <a:rPr sz="1100" spc="-14" dirty="0">
                <a:solidFill>
                  <a:srgbClr val="0A111D"/>
                </a:solidFill>
                <a:latin typeface="Calibri"/>
                <a:cs typeface="Calibri"/>
              </a:rPr>
              <a:t>a</a:t>
            </a:r>
            <a:r>
              <a:rPr sz="1100" spc="0" dirty="0">
                <a:solidFill>
                  <a:srgbClr val="0A111D"/>
                </a:solidFill>
                <a:latin typeface="Calibri"/>
                <a:cs typeface="Calibri"/>
              </a:rPr>
              <a:t>c</a:t>
            </a:r>
            <a:r>
              <a:rPr sz="1100" spc="-14" dirty="0">
                <a:solidFill>
                  <a:srgbClr val="0A111D"/>
                </a:solidFill>
                <a:latin typeface="Calibri"/>
                <a:cs typeface="Calibri"/>
              </a:rPr>
              <a:t>i</a:t>
            </a:r>
            <a:r>
              <a:rPr sz="1100" spc="-4" dirty="0">
                <a:solidFill>
                  <a:srgbClr val="0A111D"/>
                </a:solidFill>
                <a:latin typeface="Calibri"/>
                <a:cs typeface="Calibri"/>
              </a:rPr>
              <a:t>ó</a:t>
            </a:r>
            <a:r>
              <a:rPr sz="1100" spc="0" dirty="0">
                <a:solidFill>
                  <a:srgbClr val="0A111D"/>
                </a:solidFill>
                <a:latin typeface="Calibri"/>
                <a:cs typeface="Calibri"/>
              </a:rPr>
              <a:t>n</a:t>
            </a:r>
            <a:r>
              <a:rPr sz="1100" spc="9" dirty="0">
                <a:solidFill>
                  <a:srgbClr val="0A111D"/>
                </a:solidFill>
                <a:latin typeface="Calibri"/>
                <a:cs typeface="Calibri"/>
              </a:rPr>
              <a:t> </a:t>
            </a:r>
            <a:r>
              <a:rPr sz="1100" spc="-4" dirty="0">
                <a:solidFill>
                  <a:srgbClr val="0A111D"/>
                </a:solidFill>
                <a:latin typeface="Calibri"/>
                <a:cs typeface="Calibri"/>
              </a:rPr>
              <a:t>d</a:t>
            </a:r>
            <a:r>
              <a:rPr sz="1100" spc="0" dirty="0">
                <a:solidFill>
                  <a:srgbClr val="0A111D"/>
                </a:solidFill>
                <a:latin typeface="Calibri"/>
                <a:cs typeface="Calibri"/>
              </a:rPr>
              <a:t>e</a:t>
            </a:r>
            <a:r>
              <a:rPr sz="1100" spc="19" dirty="0">
                <a:solidFill>
                  <a:srgbClr val="0A111D"/>
                </a:solidFill>
                <a:latin typeface="Calibri"/>
                <a:cs typeface="Calibri"/>
              </a:rPr>
              <a:t> </a:t>
            </a:r>
            <a:r>
              <a:rPr sz="1100" spc="0" dirty="0">
                <a:solidFill>
                  <a:srgbClr val="0A111D"/>
                </a:solidFill>
                <a:latin typeface="Calibri"/>
                <a:cs typeface="Calibri"/>
              </a:rPr>
              <a:t>C</a:t>
            </a:r>
            <a:r>
              <a:rPr sz="1100" spc="-4" dirty="0">
                <a:solidFill>
                  <a:srgbClr val="0A111D"/>
                </a:solidFill>
                <a:latin typeface="Calibri"/>
                <a:cs typeface="Calibri"/>
              </a:rPr>
              <a:t>o</a:t>
            </a:r>
            <a:r>
              <a:rPr sz="1100" spc="4" dirty="0">
                <a:solidFill>
                  <a:srgbClr val="0A111D"/>
                </a:solidFill>
                <a:latin typeface="Calibri"/>
                <a:cs typeface="Calibri"/>
              </a:rPr>
              <a:t>m</a:t>
            </a:r>
            <a:r>
              <a:rPr sz="1100" spc="-4" dirty="0">
                <a:solidFill>
                  <a:srgbClr val="0A111D"/>
                </a:solidFill>
                <a:latin typeface="Calibri"/>
                <a:cs typeface="Calibri"/>
              </a:rPr>
              <a:t>p</a:t>
            </a:r>
            <a:r>
              <a:rPr sz="1100" spc="0" dirty="0">
                <a:solidFill>
                  <a:srgbClr val="0A111D"/>
                </a:solidFill>
                <a:latin typeface="Calibri"/>
                <a:cs typeface="Calibri"/>
              </a:rPr>
              <a:t>e</a:t>
            </a:r>
            <a:r>
              <a:rPr sz="1100" spc="-14" dirty="0">
                <a:solidFill>
                  <a:srgbClr val="0A111D"/>
                </a:solidFill>
                <a:latin typeface="Calibri"/>
                <a:cs typeface="Calibri"/>
              </a:rPr>
              <a:t>n</a:t>
            </a:r>
            <a:r>
              <a:rPr sz="1100" spc="0" dirty="0">
                <a:solidFill>
                  <a:srgbClr val="0A111D"/>
                </a:solidFill>
                <a:latin typeface="Calibri"/>
                <a:cs typeface="Calibri"/>
              </a:rPr>
              <a:t>saC</a:t>
            </a:r>
            <a:r>
              <a:rPr sz="1100" spc="-4" dirty="0">
                <a:solidFill>
                  <a:srgbClr val="0A111D"/>
                </a:solidFill>
                <a:latin typeface="Calibri"/>
                <a:cs typeface="Calibri"/>
              </a:rPr>
              <a:t>h</a:t>
            </a:r>
            <a:r>
              <a:rPr sz="1100" spc="-14" dirty="0">
                <a:solidFill>
                  <a:srgbClr val="0A111D"/>
                </a:solidFill>
                <a:latin typeface="Calibri"/>
                <a:cs typeface="Calibri"/>
              </a:rPr>
              <a:t>i</a:t>
            </a:r>
            <a:r>
              <a:rPr sz="1100" spc="0" dirty="0">
                <a:solidFill>
                  <a:srgbClr val="0A111D"/>
                </a:solidFill>
                <a:latin typeface="Calibri"/>
                <a:cs typeface="Calibri"/>
              </a:rPr>
              <a:t>l</a:t>
            </a:r>
            <a:r>
              <a:rPr sz="1100" spc="4" dirty="0">
                <a:solidFill>
                  <a:srgbClr val="0A111D"/>
                </a:solidFill>
                <a:latin typeface="Calibri"/>
                <a:cs typeface="Calibri"/>
              </a:rPr>
              <a:t>e</a:t>
            </a:r>
            <a:r>
              <a:rPr sz="1100" spc="0" dirty="0">
                <a:solidFill>
                  <a:srgbClr val="0A111D"/>
                </a:solidFill>
                <a:latin typeface="Calibri"/>
                <a:cs typeface="Calibri"/>
              </a:rPr>
              <a:t>. </a:t>
            </a:r>
            <a:r>
              <a:rPr sz="1100" spc="29" dirty="0">
                <a:solidFill>
                  <a:srgbClr val="0A111D"/>
                </a:solidFill>
                <a:latin typeface="Calibri"/>
                <a:cs typeface="Calibri"/>
              </a:rPr>
              <a:t> </a:t>
            </a:r>
            <a:r>
              <a:rPr sz="1100" spc="0" dirty="0">
                <a:solidFill>
                  <a:srgbClr val="0A111D"/>
                </a:solidFill>
                <a:latin typeface="Calibri"/>
                <a:cs typeface="Calibri"/>
              </a:rPr>
              <a:t>El</a:t>
            </a:r>
            <a:r>
              <a:rPr sz="1100" spc="14" dirty="0">
                <a:solidFill>
                  <a:srgbClr val="0A111D"/>
                </a:solidFill>
                <a:latin typeface="Calibri"/>
                <a:cs typeface="Calibri"/>
              </a:rPr>
              <a:t> </a:t>
            </a:r>
            <a:r>
              <a:rPr sz="1100" spc="0" dirty="0">
                <a:solidFill>
                  <a:srgbClr val="0A111D"/>
                </a:solidFill>
                <a:latin typeface="Calibri"/>
                <a:cs typeface="Calibri"/>
              </a:rPr>
              <a:t>e</a:t>
            </a:r>
            <a:r>
              <a:rPr sz="1100" spc="-9" dirty="0">
                <a:solidFill>
                  <a:srgbClr val="0A111D"/>
                </a:solidFill>
                <a:latin typeface="Calibri"/>
                <a:cs typeface="Calibri"/>
              </a:rPr>
              <a:t>s</a:t>
            </a:r>
            <a:r>
              <a:rPr sz="1100" spc="0" dirty="0">
                <a:solidFill>
                  <a:srgbClr val="0A111D"/>
                </a:solidFill>
                <a:latin typeface="Calibri"/>
                <a:cs typeface="Calibri"/>
              </a:rPr>
              <a:t>tu</a:t>
            </a:r>
            <a:r>
              <a:rPr sz="1100" spc="-4" dirty="0">
                <a:solidFill>
                  <a:srgbClr val="0A111D"/>
                </a:solidFill>
                <a:latin typeface="Calibri"/>
                <a:cs typeface="Calibri"/>
              </a:rPr>
              <a:t>d</a:t>
            </a:r>
            <a:r>
              <a:rPr sz="1100" spc="-14" dirty="0">
                <a:solidFill>
                  <a:srgbClr val="0A111D"/>
                </a:solidFill>
                <a:latin typeface="Calibri"/>
                <a:cs typeface="Calibri"/>
              </a:rPr>
              <a:t>i</a:t>
            </a:r>
            <a:r>
              <a:rPr sz="1100" spc="0" dirty="0">
                <a:solidFill>
                  <a:srgbClr val="0A111D"/>
                </a:solidFill>
                <a:latin typeface="Calibri"/>
                <a:cs typeface="Calibri"/>
              </a:rPr>
              <a:t>o</a:t>
            </a:r>
            <a:r>
              <a:rPr sz="1100" spc="24" dirty="0">
                <a:solidFill>
                  <a:srgbClr val="0A111D"/>
                </a:solidFill>
                <a:latin typeface="Calibri"/>
                <a:cs typeface="Calibri"/>
              </a:rPr>
              <a:t> </a:t>
            </a:r>
            <a:r>
              <a:rPr sz="1100" spc="-4" dirty="0">
                <a:solidFill>
                  <a:srgbClr val="0A111D"/>
                </a:solidFill>
                <a:latin typeface="Calibri"/>
                <a:cs typeface="Calibri"/>
              </a:rPr>
              <a:t>p</a:t>
            </a:r>
            <a:r>
              <a:rPr sz="1100" spc="0" dirty="0">
                <a:solidFill>
                  <a:srgbClr val="0A111D"/>
                </a:solidFill>
                <a:latin typeface="Calibri"/>
                <a:cs typeface="Calibri"/>
              </a:rPr>
              <a:t>ara</a:t>
            </a:r>
            <a:r>
              <a:rPr sz="1100" spc="14" dirty="0">
                <a:solidFill>
                  <a:srgbClr val="0A111D"/>
                </a:solidFill>
                <a:latin typeface="Calibri"/>
                <a:cs typeface="Calibri"/>
              </a:rPr>
              <a:t> </a:t>
            </a:r>
            <a:r>
              <a:rPr sz="1100" spc="0" dirty="0">
                <a:solidFill>
                  <a:srgbClr val="0A111D"/>
                </a:solidFill>
                <a:latin typeface="Calibri"/>
                <a:cs typeface="Calibri"/>
              </a:rPr>
              <a:t>l</a:t>
            </a:r>
            <a:r>
              <a:rPr sz="1100" spc="-14" dirty="0">
                <a:solidFill>
                  <a:srgbClr val="0A111D"/>
                </a:solidFill>
                <a:latin typeface="Calibri"/>
                <a:cs typeface="Calibri"/>
              </a:rPr>
              <a:t>a</a:t>
            </a:r>
            <a:r>
              <a:rPr sz="1100" spc="0" dirty="0">
                <a:solidFill>
                  <a:srgbClr val="0A111D"/>
                </a:solidFill>
                <a:latin typeface="Calibri"/>
                <a:cs typeface="Calibri"/>
              </a:rPr>
              <a:t>s</a:t>
            </a:r>
            <a:r>
              <a:rPr sz="1100" spc="4" dirty="0">
                <a:solidFill>
                  <a:srgbClr val="0A111D"/>
                </a:solidFill>
                <a:latin typeface="Calibri"/>
                <a:cs typeface="Calibri"/>
              </a:rPr>
              <a:t> o</a:t>
            </a:r>
            <a:r>
              <a:rPr sz="1100" spc="0" dirty="0">
                <a:solidFill>
                  <a:srgbClr val="0A111D"/>
                </a:solidFill>
                <a:latin typeface="Calibri"/>
                <a:cs typeface="Calibri"/>
              </a:rPr>
              <a:t>r</a:t>
            </a:r>
            <a:r>
              <a:rPr sz="1100" spc="-4" dirty="0">
                <a:solidFill>
                  <a:srgbClr val="0A111D"/>
                </a:solidFill>
                <a:latin typeface="Calibri"/>
                <a:cs typeface="Calibri"/>
              </a:rPr>
              <a:t>g</a:t>
            </a:r>
            <a:r>
              <a:rPr sz="1100" spc="0" dirty="0">
                <a:solidFill>
                  <a:srgbClr val="0A111D"/>
                </a:solidFill>
                <a:latin typeface="Calibri"/>
                <a:cs typeface="Calibri"/>
              </a:rPr>
              <a:t>a</a:t>
            </a:r>
            <a:r>
              <a:rPr sz="1100" spc="-4" dirty="0">
                <a:solidFill>
                  <a:srgbClr val="0A111D"/>
                </a:solidFill>
                <a:latin typeface="Calibri"/>
                <a:cs typeface="Calibri"/>
              </a:rPr>
              <a:t>n</a:t>
            </a:r>
            <a:r>
              <a:rPr sz="1100" spc="0" dirty="0">
                <a:solidFill>
                  <a:srgbClr val="0A111D"/>
                </a:solidFill>
                <a:latin typeface="Calibri"/>
                <a:cs typeface="Calibri"/>
              </a:rPr>
              <a:t>i</a:t>
            </a:r>
            <a:r>
              <a:rPr sz="1100" spc="-4" dirty="0">
                <a:solidFill>
                  <a:srgbClr val="0A111D"/>
                </a:solidFill>
                <a:latin typeface="Calibri"/>
                <a:cs typeface="Calibri"/>
              </a:rPr>
              <a:t>z</a:t>
            </a:r>
            <a:r>
              <a:rPr sz="1100" spc="0" dirty="0">
                <a:solidFill>
                  <a:srgbClr val="0A111D"/>
                </a:solidFill>
                <a:latin typeface="Calibri"/>
                <a:cs typeface="Calibri"/>
              </a:rPr>
              <a:t>a</a:t>
            </a:r>
            <a:r>
              <a:rPr sz="1100" spc="-9" dirty="0">
                <a:solidFill>
                  <a:srgbClr val="0A111D"/>
                </a:solidFill>
                <a:latin typeface="Calibri"/>
                <a:cs typeface="Calibri"/>
              </a:rPr>
              <a:t>c</a:t>
            </a:r>
            <a:r>
              <a:rPr sz="1100" spc="-14" dirty="0">
                <a:solidFill>
                  <a:srgbClr val="0A111D"/>
                </a:solidFill>
                <a:latin typeface="Calibri"/>
                <a:cs typeface="Calibri"/>
              </a:rPr>
              <a:t>i</a:t>
            </a:r>
            <a:r>
              <a:rPr sz="1100" spc="4" dirty="0">
                <a:solidFill>
                  <a:srgbClr val="0A111D"/>
                </a:solidFill>
                <a:latin typeface="Calibri"/>
                <a:cs typeface="Calibri"/>
              </a:rPr>
              <a:t>o</a:t>
            </a:r>
            <a:r>
              <a:rPr sz="1100" spc="-14" dirty="0">
                <a:solidFill>
                  <a:srgbClr val="0A111D"/>
                </a:solidFill>
                <a:latin typeface="Calibri"/>
                <a:cs typeface="Calibri"/>
              </a:rPr>
              <a:t>n</a:t>
            </a:r>
            <a:r>
              <a:rPr sz="1100" spc="0" dirty="0">
                <a:solidFill>
                  <a:srgbClr val="0A111D"/>
                </a:solidFill>
                <a:latin typeface="Calibri"/>
                <a:cs typeface="Calibri"/>
              </a:rPr>
              <a:t>es</a:t>
            </a:r>
            <a:r>
              <a:rPr sz="1100" spc="19" dirty="0">
                <a:solidFill>
                  <a:srgbClr val="0A111D"/>
                </a:solidFill>
                <a:latin typeface="Calibri"/>
                <a:cs typeface="Calibri"/>
              </a:rPr>
              <a:t> </a:t>
            </a:r>
            <a:r>
              <a:rPr sz="1100" spc="0" dirty="0">
                <a:solidFill>
                  <a:srgbClr val="0A111D"/>
                </a:solidFill>
                <a:latin typeface="Calibri"/>
                <a:cs typeface="Calibri"/>
              </a:rPr>
              <a:t>i</a:t>
            </a:r>
            <a:r>
              <a:rPr sz="1100" spc="-4" dirty="0">
                <a:solidFill>
                  <a:srgbClr val="0A111D"/>
                </a:solidFill>
                <a:latin typeface="Calibri"/>
                <a:cs typeface="Calibri"/>
              </a:rPr>
              <a:t>n</a:t>
            </a:r>
            <a:r>
              <a:rPr sz="1100" spc="4" dirty="0">
                <a:solidFill>
                  <a:srgbClr val="0A111D"/>
                </a:solidFill>
                <a:latin typeface="Calibri"/>
                <a:cs typeface="Calibri"/>
              </a:rPr>
              <a:t>v</a:t>
            </a:r>
            <a:r>
              <a:rPr sz="1100" spc="-14" dirty="0">
                <a:solidFill>
                  <a:srgbClr val="0A111D"/>
                </a:solidFill>
                <a:latin typeface="Calibri"/>
                <a:cs typeface="Calibri"/>
              </a:rPr>
              <a:t>i</a:t>
            </a:r>
            <a:r>
              <a:rPr sz="1100" spc="0" dirty="0">
                <a:solidFill>
                  <a:srgbClr val="0A111D"/>
                </a:solidFill>
                <a:latin typeface="Calibri"/>
                <a:cs typeface="Calibri"/>
              </a:rPr>
              <a:t>ta</a:t>
            </a:r>
            <a:r>
              <a:rPr sz="1100" spc="-14" dirty="0">
                <a:solidFill>
                  <a:srgbClr val="0A111D"/>
                </a:solidFill>
                <a:latin typeface="Calibri"/>
                <a:cs typeface="Calibri"/>
              </a:rPr>
              <a:t>d</a:t>
            </a:r>
            <a:r>
              <a:rPr sz="1100" spc="0" dirty="0">
                <a:solidFill>
                  <a:srgbClr val="0A111D"/>
                </a:solidFill>
                <a:latin typeface="Calibri"/>
                <a:cs typeface="Calibri"/>
              </a:rPr>
              <a:t>as</a:t>
            </a:r>
            <a:r>
              <a:rPr sz="1100" spc="14" dirty="0">
                <a:solidFill>
                  <a:srgbClr val="0A111D"/>
                </a:solidFill>
                <a:latin typeface="Calibri"/>
                <a:cs typeface="Calibri"/>
              </a:rPr>
              <a:t> </a:t>
            </a:r>
            <a:r>
              <a:rPr sz="1100" spc="-9" dirty="0">
                <a:solidFill>
                  <a:srgbClr val="0A111D"/>
                </a:solidFill>
                <a:latin typeface="Calibri"/>
                <a:cs typeface="Calibri"/>
              </a:rPr>
              <a:t>s</a:t>
            </a:r>
            <a:r>
              <a:rPr sz="1100" spc="0" dirty="0">
                <a:solidFill>
                  <a:srgbClr val="0A111D"/>
                </a:solidFill>
                <a:latin typeface="Calibri"/>
                <a:cs typeface="Calibri"/>
              </a:rPr>
              <a:t>erá</a:t>
            </a:r>
            <a:r>
              <a:rPr sz="1100" spc="19" dirty="0">
                <a:solidFill>
                  <a:srgbClr val="0A111D"/>
                </a:solidFill>
                <a:latin typeface="Calibri"/>
                <a:cs typeface="Calibri"/>
              </a:rPr>
              <a:t> </a:t>
            </a:r>
            <a:r>
              <a:rPr sz="1100" spc="-4" dirty="0">
                <a:solidFill>
                  <a:srgbClr val="0A111D"/>
                </a:solidFill>
                <a:latin typeface="Calibri"/>
                <a:cs typeface="Calibri"/>
              </a:rPr>
              <a:t>d</a:t>
            </a:r>
            <a:r>
              <a:rPr sz="1100" spc="0" dirty="0">
                <a:solidFill>
                  <a:srgbClr val="0A111D"/>
                </a:solidFill>
                <a:latin typeface="Calibri"/>
                <a:cs typeface="Calibri"/>
              </a:rPr>
              <a:t>e</a:t>
            </a:r>
            <a:r>
              <a:rPr sz="1100" spc="19" dirty="0">
                <a:solidFill>
                  <a:srgbClr val="0A111D"/>
                </a:solidFill>
                <a:latin typeface="Calibri"/>
                <a:cs typeface="Calibri"/>
              </a:rPr>
              <a:t> </a:t>
            </a:r>
            <a:r>
              <a:rPr sz="1100" spc="0" dirty="0">
                <a:solidFill>
                  <a:srgbClr val="0A111D"/>
                </a:solidFill>
                <a:latin typeface="Calibri"/>
                <a:cs typeface="Calibri"/>
              </a:rPr>
              <a:t>cará</a:t>
            </a:r>
            <a:r>
              <a:rPr sz="1100" spc="-14" dirty="0">
                <a:solidFill>
                  <a:srgbClr val="0A111D"/>
                </a:solidFill>
                <a:latin typeface="Calibri"/>
                <a:cs typeface="Calibri"/>
              </a:rPr>
              <a:t>c</a:t>
            </a:r>
            <a:r>
              <a:rPr sz="1100" spc="-9" dirty="0">
                <a:solidFill>
                  <a:srgbClr val="0A111D"/>
                </a:solidFill>
                <a:latin typeface="Calibri"/>
                <a:cs typeface="Calibri"/>
              </a:rPr>
              <a:t>t</a:t>
            </a:r>
            <a:r>
              <a:rPr sz="1100" spc="0" dirty="0">
                <a:solidFill>
                  <a:srgbClr val="0A111D"/>
                </a:solidFill>
                <a:latin typeface="Calibri"/>
                <a:cs typeface="Calibri"/>
              </a:rPr>
              <a:t>er</a:t>
            </a:r>
            <a:r>
              <a:rPr sz="1100" spc="19" dirty="0">
                <a:solidFill>
                  <a:srgbClr val="0A111D"/>
                </a:solidFill>
                <a:latin typeface="Calibri"/>
                <a:cs typeface="Calibri"/>
              </a:rPr>
              <a:t> </a:t>
            </a:r>
            <a:r>
              <a:rPr sz="1100" spc="-4" dirty="0">
                <a:solidFill>
                  <a:srgbClr val="0A111D"/>
                </a:solidFill>
                <a:latin typeface="Calibri"/>
                <a:cs typeface="Calibri"/>
              </a:rPr>
              <a:t>g</a:t>
            </a:r>
            <a:r>
              <a:rPr sz="1100" spc="0" dirty="0">
                <a:solidFill>
                  <a:srgbClr val="0A111D"/>
                </a:solidFill>
                <a:latin typeface="Calibri"/>
                <a:cs typeface="Calibri"/>
              </a:rPr>
              <a:t>rat</a:t>
            </a:r>
            <a:r>
              <a:rPr sz="1100" spc="-4" dirty="0">
                <a:solidFill>
                  <a:srgbClr val="0A111D"/>
                </a:solidFill>
                <a:latin typeface="Calibri"/>
                <a:cs typeface="Calibri"/>
              </a:rPr>
              <a:t>u</a:t>
            </a:r>
            <a:r>
              <a:rPr sz="1100" spc="-14" dirty="0">
                <a:solidFill>
                  <a:srgbClr val="0A111D"/>
                </a:solidFill>
                <a:latin typeface="Calibri"/>
                <a:cs typeface="Calibri"/>
              </a:rPr>
              <a:t>i</a:t>
            </a:r>
            <a:r>
              <a:rPr sz="1100" spc="-9" dirty="0">
                <a:solidFill>
                  <a:srgbClr val="0A111D"/>
                </a:solidFill>
                <a:latin typeface="Calibri"/>
                <a:cs typeface="Calibri"/>
              </a:rPr>
              <a:t>t</a:t>
            </a:r>
            <a:r>
              <a:rPr sz="1100" spc="4" dirty="0">
                <a:solidFill>
                  <a:srgbClr val="0A111D"/>
                </a:solidFill>
                <a:latin typeface="Calibri"/>
                <a:cs typeface="Calibri"/>
              </a:rPr>
              <a:t>o</a:t>
            </a:r>
            <a:r>
              <a:rPr sz="1100" spc="0" dirty="0">
                <a:solidFill>
                  <a:srgbClr val="0A111D"/>
                </a:solidFill>
                <a:latin typeface="Calibri"/>
                <a:cs typeface="Calibri"/>
              </a:rPr>
              <a:t>,</a:t>
            </a:r>
            <a:r>
              <a:rPr sz="1100" spc="14" dirty="0">
                <a:solidFill>
                  <a:srgbClr val="0A111D"/>
                </a:solidFill>
                <a:latin typeface="Calibri"/>
                <a:cs typeface="Calibri"/>
              </a:rPr>
              <a:t> </a:t>
            </a:r>
            <a:r>
              <a:rPr sz="1100" spc="0" dirty="0">
                <a:solidFill>
                  <a:srgbClr val="0A111D"/>
                </a:solidFill>
                <a:latin typeface="Calibri"/>
                <a:cs typeface="Calibri"/>
              </a:rPr>
              <a:t>a</a:t>
            </a:r>
            <a:r>
              <a:rPr sz="1100" spc="-9" dirty="0">
                <a:solidFill>
                  <a:srgbClr val="0A111D"/>
                </a:solidFill>
                <a:latin typeface="Calibri"/>
                <a:cs typeface="Calibri"/>
              </a:rPr>
              <a:t>c</a:t>
            </a:r>
            <a:r>
              <a:rPr sz="1100" spc="0" dirty="0">
                <a:solidFill>
                  <a:srgbClr val="0A111D"/>
                </a:solidFill>
                <a:latin typeface="Calibri"/>
                <a:cs typeface="Calibri"/>
              </a:rPr>
              <a:t>cedien</a:t>
            </a:r>
            <a:r>
              <a:rPr sz="1100" spc="-14" dirty="0">
                <a:solidFill>
                  <a:srgbClr val="0A111D"/>
                </a:solidFill>
                <a:latin typeface="Calibri"/>
                <a:cs typeface="Calibri"/>
              </a:rPr>
              <a:t>d</a:t>
            </a:r>
            <a:r>
              <a:rPr sz="1100" spc="0" dirty="0">
                <a:solidFill>
                  <a:srgbClr val="0A111D"/>
                </a:solidFill>
                <a:latin typeface="Calibri"/>
                <a:cs typeface="Calibri"/>
              </a:rPr>
              <a:t>o</a:t>
            </a:r>
            <a:r>
              <a:rPr sz="1100" spc="9" dirty="0">
                <a:solidFill>
                  <a:srgbClr val="0A111D"/>
                </a:solidFill>
                <a:latin typeface="Calibri"/>
                <a:cs typeface="Calibri"/>
              </a:rPr>
              <a:t> </a:t>
            </a:r>
            <a:r>
              <a:rPr sz="1100" spc="0" dirty="0">
                <a:solidFill>
                  <a:srgbClr val="0A111D"/>
                </a:solidFill>
                <a:latin typeface="Calibri"/>
                <a:cs typeface="Calibri"/>
              </a:rPr>
              <a:t>a</a:t>
            </a:r>
            <a:r>
              <a:rPr sz="1100" spc="14" dirty="0">
                <a:solidFill>
                  <a:srgbClr val="0A111D"/>
                </a:solidFill>
                <a:latin typeface="Calibri"/>
                <a:cs typeface="Calibri"/>
              </a:rPr>
              <a:t> </a:t>
            </a:r>
            <a:r>
              <a:rPr sz="1100" spc="0" dirty="0">
                <a:solidFill>
                  <a:srgbClr val="0A111D"/>
                </a:solidFill>
                <a:latin typeface="Calibri"/>
                <a:cs typeface="Calibri"/>
              </a:rPr>
              <a:t>l</a:t>
            </a:r>
            <a:r>
              <a:rPr sz="1100" spc="-9" dirty="0">
                <a:solidFill>
                  <a:srgbClr val="0A111D"/>
                </a:solidFill>
                <a:latin typeface="Calibri"/>
                <a:cs typeface="Calibri"/>
              </a:rPr>
              <a:t>o</a:t>
            </a:r>
            <a:r>
              <a:rPr sz="1100" spc="0" dirty="0">
                <a:solidFill>
                  <a:srgbClr val="0A111D"/>
                </a:solidFill>
                <a:latin typeface="Calibri"/>
                <a:cs typeface="Calibri"/>
              </a:rPr>
              <a:t>s</a:t>
            </a:r>
            <a:r>
              <a:rPr sz="1100" spc="14" dirty="0">
                <a:solidFill>
                  <a:srgbClr val="0A111D"/>
                </a:solidFill>
                <a:latin typeface="Calibri"/>
                <a:cs typeface="Calibri"/>
              </a:rPr>
              <a:t> </a:t>
            </a:r>
            <a:r>
              <a:rPr sz="1100" spc="-4" dirty="0">
                <a:solidFill>
                  <a:srgbClr val="0A111D"/>
                </a:solidFill>
                <a:latin typeface="Calibri"/>
                <a:cs typeface="Calibri"/>
              </a:rPr>
              <a:t>m</a:t>
            </a:r>
            <a:r>
              <a:rPr sz="1100" spc="0" dirty="0">
                <a:solidFill>
                  <a:srgbClr val="0A111D"/>
                </a:solidFill>
                <a:latin typeface="Calibri"/>
                <a:cs typeface="Calibri"/>
              </a:rPr>
              <a:t>i</a:t>
            </a:r>
            <a:r>
              <a:rPr sz="1100" spc="-14" dirty="0">
                <a:solidFill>
                  <a:srgbClr val="0A111D"/>
                </a:solidFill>
                <a:latin typeface="Calibri"/>
                <a:cs typeface="Calibri"/>
              </a:rPr>
              <a:t>s</a:t>
            </a:r>
            <a:r>
              <a:rPr sz="1100" spc="-4" dirty="0">
                <a:solidFill>
                  <a:srgbClr val="0A111D"/>
                </a:solidFill>
                <a:latin typeface="Calibri"/>
                <a:cs typeface="Calibri"/>
              </a:rPr>
              <a:t>mo</a:t>
            </a:r>
            <a:r>
              <a:rPr sz="1100" spc="0" dirty="0">
                <a:solidFill>
                  <a:srgbClr val="0A111D"/>
                </a:solidFill>
                <a:latin typeface="Calibri"/>
                <a:cs typeface="Calibri"/>
              </a:rPr>
              <a:t>s</a:t>
            </a:r>
            <a:r>
              <a:rPr sz="1100" spc="19" dirty="0">
                <a:solidFill>
                  <a:srgbClr val="0A111D"/>
                </a:solidFill>
                <a:latin typeface="Calibri"/>
                <a:cs typeface="Calibri"/>
              </a:rPr>
              <a:t> </a:t>
            </a:r>
            <a:r>
              <a:rPr sz="1100" spc="0" dirty="0">
                <a:solidFill>
                  <a:srgbClr val="0A111D"/>
                </a:solidFill>
                <a:latin typeface="Calibri"/>
                <a:cs typeface="Calibri"/>
              </a:rPr>
              <a:t>re</a:t>
            </a:r>
            <a:r>
              <a:rPr sz="1100" spc="-14" dirty="0">
                <a:solidFill>
                  <a:srgbClr val="0A111D"/>
                </a:solidFill>
                <a:latin typeface="Calibri"/>
                <a:cs typeface="Calibri"/>
              </a:rPr>
              <a:t>p</a:t>
            </a:r>
            <a:r>
              <a:rPr sz="1100" spc="4" dirty="0">
                <a:solidFill>
                  <a:srgbClr val="0A111D"/>
                </a:solidFill>
                <a:latin typeface="Calibri"/>
                <a:cs typeface="Calibri"/>
              </a:rPr>
              <a:t>o</a:t>
            </a:r>
            <a:r>
              <a:rPr sz="1100" spc="0" dirty="0">
                <a:solidFill>
                  <a:srgbClr val="0A111D"/>
                </a:solidFill>
                <a:latin typeface="Calibri"/>
                <a:cs typeface="Calibri"/>
              </a:rPr>
              <a:t>rt</a:t>
            </a:r>
            <a:r>
              <a:rPr sz="1100" spc="-9" dirty="0">
                <a:solidFill>
                  <a:srgbClr val="0A111D"/>
                </a:solidFill>
                <a:latin typeface="Calibri"/>
                <a:cs typeface="Calibri"/>
              </a:rPr>
              <a:t>e</a:t>
            </a:r>
            <a:r>
              <a:rPr sz="1100" spc="0" dirty="0">
                <a:solidFill>
                  <a:srgbClr val="0A111D"/>
                </a:solidFill>
                <a:latin typeface="Calibri"/>
                <a:cs typeface="Calibri"/>
              </a:rPr>
              <a:t>s</a:t>
            </a:r>
            <a:r>
              <a:rPr sz="1100" spc="14" dirty="0">
                <a:solidFill>
                  <a:srgbClr val="0A111D"/>
                </a:solidFill>
                <a:latin typeface="Calibri"/>
                <a:cs typeface="Calibri"/>
              </a:rPr>
              <a:t> </a:t>
            </a:r>
            <a:r>
              <a:rPr sz="1100" spc="0" dirty="0">
                <a:solidFill>
                  <a:srgbClr val="0A111D"/>
                </a:solidFill>
                <a:latin typeface="Calibri"/>
                <a:cs typeface="Calibri"/>
              </a:rPr>
              <a:t>fi</a:t>
            </a:r>
            <a:r>
              <a:rPr sz="1100" spc="-4" dirty="0">
                <a:solidFill>
                  <a:srgbClr val="0A111D"/>
                </a:solidFill>
                <a:latin typeface="Calibri"/>
                <a:cs typeface="Calibri"/>
              </a:rPr>
              <a:t>n</a:t>
            </a:r>
            <a:r>
              <a:rPr sz="1100" spc="0" dirty="0">
                <a:solidFill>
                  <a:srgbClr val="0A111D"/>
                </a:solidFill>
                <a:latin typeface="Calibri"/>
                <a:cs typeface="Calibri"/>
              </a:rPr>
              <a:t>al</a:t>
            </a:r>
            <a:r>
              <a:rPr sz="1100" spc="-9" dirty="0">
                <a:solidFill>
                  <a:srgbClr val="0A111D"/>
                </a:solidFill>
                <a:latin typeface="Calibri"/>
                <a:cs typeface="Calibri"/>
              </a:rPr>
              <a:t>e</a:t>
            </a:r>
            <a:r>
              <a:rPr sz="1100" spc="0" dirty="0">
                <a:solidFill>
                  <a:srgbClr val="0A111D"/>
                </a:solidFill>
                <a:latin typeface="Calibri"/>
                <a:cs typeface="Calibri"/>
              </a:rPr>
              <a:t>s</a:t>
            </a:r>
            <a:r>
              <a:rPr sz="1100" spc="4" dirty="0">
                <a:solidFill>
                  <a:srgbClr val="0A111D"/>
                </a:solidFill>
                <a:latin typeface="Calibri"/>
                <a:cs typeface="Calibri"/>
              </a:rPr>
              <a:t> </a:t>
            </a:r>
            <a:r>
              <a:rPr sz="1100" spc="-4" dirty="0">
                <a:solidFill>
                  <a:srgbClr val="0A111D"/>
                </a:solidFill>
                <a:latin typeface="Calibri"/>
                <a:cs typeface="Calibri"/>
              </a:rPr>
              <a:t>que </a:t>
            </a:r>
            <a:r>
              <a:rPr sz="1100" spc="0" dirty="0">
                <a:solidFill>
                  <a:srgbClr val="0A111D"/>
                </a:solidFill>
                <a:latin typeface="Calibri"/>
                <a:cs typeface="Calibri"/>
              </a:rPr>
              <a:t>la</a:t>
            </a:r>
            <a:r>
              <a:rPr sz="1100" spc="-9" dirty="0">
                <a:solidFill>
                  <a:srgbClr val="0A111D"/>
                </a:solidFill>
                <a:latin typeface="Calibri"/>
                <a:cs typeface="Calibri"/>
              </a:rPr>
              <a:t> </a:t>
            </a:r>
            <a:r>
              <a:rPr sz="1100" spc="4" dirty="0">
                <a:solidFill>
                  <a:srgbClr val="0A111D"/>
                </a:solidFill>
                <a:latin typeface="Calibri"/>
                <a:cs typeface="Calibri"/>
              </a:rPr>
              <a:t>o</a:t>
            </a:r>
            <a:r>
              <a:rPr sz="1100" spc="0" dirty="0">
                <a:solidFill>
                  <a:srgbClr val="0A111D"/>
                </a:solidFill>
                <a:latin typeface="Calibri"/>
                <a:cs typeface="Calibri"/>
              </a:rPr>
              <a:t>r</a:t>
            </a:r>
            <a:r>
              <a:rPr sz="1100" spc="-4" dirty="0">
                <a:solidFill>
                  <a:srgbClr val="0A111D"/>
                </a:solidFill>
                <a:latin typeface="Calibri"/>
                <a:cs typeface="Calibri"/>
              </a:rPr>
              <a:t>g</a:t>
            </a:r>
            <a:r>
              <a:rPr sz="1100" spc="0" dirty="0">
                <a:solidFill>
                  <a:srgbClr val="0A111D"/>
                </a:solidFill>
                <a:latin typeface="Calibri"/>
                <a:cs typeface="Calibri"/>
              </a:rPr>
              <a:t>a</a:t>
            </a:r>
            <a:r>
              <a:rPr sz="1100" spc="-4" dirty="0">
                <a:solidFill>
                  <a:srgbClr val="0A111D"/>
                </a:solidFill>
                <a:latin typeface="Calibri"/>
                <a:cs typeface="Calibri"/>
              </a:rPr>
              <a:t>n</a:t>
            </a:r>
            <a:r>
              <a:rPr sz="1100" spc="0" dirty="0">
                <a:solidFill>
                  <a:srgbClr val="0A111D"/>
                </a:solidFill>
                <a:latin typeface="Calibri"/>
                <a:cs typeface="Calibri"/>
              </a:rPr>
              <a:t>i</a:t>
            </a:r>
            <a:r>
              <a:rPr sz="1100" spc="-4" dirty="0">
                <a:solidFill>
                  <a:srgbClr val="0A111D"/>
                </a:solidFill>
                <a:latin typeface="Calibri"/>
                <a:cs typeface="Calibri"/>
              </a:rPr>
              <a:t>z</a:t>
            </a:r>
            <a:r>
              <a:rPr sz="1100" spc="0" dirty="0">
                <a:solidFill>
                  <a:srgbClr val="0A111D"/>
                </a:solidFill>
                <a:latin typeface="Calibri"/>
                <a:cs typeface="Calibri"/>
              </a:rPr>
              <a:t>ac</a:t>
            </a:r>
            <a:r>
              <a:rPr sz="1100" spc="-4" dirty="0">
                <a:solidFill>
                  <a:srgbClr val="0A111D"/>
                </a:solidFill>
                <a:latin typeface="Calibri"/>
                <a:cs typeface="Calibri"/>
              </a:rPr>
              <a:t>i</a:t>
            </a:r>
            <a:r>
              <a:rPr sz="1100" spc="4" dirty="0">
                <a:solidFill>
                  <a:srgbClr val="0A111D"/>
                </a:solidFill>
                <a:latin typeface="Calibri"/>
                <a:cs typeface="Calibri"/>
              </a:rPr>
              <a:t>ó</a:t>
            </a:r>
            <a:r>
              <a:rPr sz="1100" spc="0" dirty="0">
                <a:solidFill>
                  <a:srgbClr val="0A111D"/>
                </a:solidFill>
                <a:latin typeface="Calibri"/>
                <a:cs typeface="Calibri"/>
              </a:rPr>
              <a:t>n</a:t>
            </a:r>
            <a:r>
              <a:rPr sz="1100" spc="-29" dirty="0">
                <a:solidFill>
                  <a:srgbClr val="0A111D"/>
                </a:solidFill>
                <a:latin typeface="Calibri"/>
                <a:cs typeface="Calibri"/>
              </a:rPr>
              <a:t> </a:t>
            </a:r>
            <a:r>
              <a:rPr sz="1100" spc="4" dirty="0">
                <a:solidFill>
                  <a:srgbClr val="0A111D"/>
                </a:solidFill>
                <a:latin typeface="Calibri"/>
                <a:cs typeface="Calibri"/>
              </a:rPr>
              <a:t>m</a:t>
            </a:r>
            <a:r>
              <a:rPr sz="1100" spc="0" dirty="0">
                <a:solidFill>
                  <a:srgbClr val="0A111D"/>
                </a:solidFill>
                <a:latin typeface="Calibri"/>
                <a:cs typeface="Calibri"/>
              </a:rPr>
              <a:t>a</a:t>
            </a:r>
            <a:r>
              <a:rPr sz="1100" spc="-4" dirty="0">
                <a:solidFill>
                  <a:srgbClr val="0A111D"/>
                </a:solidFill>
                <a:latin typeface="Calibri"/>
                <a:cs typeface="Calibri"/>
              </a:rPr>
              <a:t>nd</a:t>
            </a:r>
            <a:r>
              <a:rPr sz="1100" spc="0" dirty="0">
                <a:solidFill>
                  <a:srgbClr val="0A111D"/>
                </a:solidFill>
                <a:latin typeface="Calibri"/>
                <a:cs typeface="Calibri"/>
              </a:rPr>
              <a:t>a</a:t>
            </a:r>
            <a:r>
              <a:rPr sz="1100" spc="-4" dirty="0">
                <a:solidFill>
                  <a:srgbClr val="0A111D"/>
                </a:solidFill>
                <a:latin typeface="Calibri"/>
                <a:cs typeface="Calibri"/>
              </a:rPr>
              <a:t>n</a:t>
            </a:r>
            <a:r>
              <a:rPr sz="1100" spc="0" dirty="0">
                <a:solidFill>
                  <a:srgbClr val="0A111D"/>
                </a:solidFill>
                <a:latin typeface="Calibri"/>
                <a:cs typeface="Calibri"/>
              </a:rPr>
              <a:t>t</a:t>
            </a:r>
            <a:r>
              <a:rPr sz="1100" spc="4" dirty="0">
                <a:solidFill>
                  <a:srgbClr val="0A111D"/>
                </a:solidFill>
                <a:latin typeface="Calibri"/>
                <a:cs typeface="Calibri"/>
              </a:rPr>
              <a:t>e</a:t>
            </a:r>
            <a:r>
              <a:rPr sz="1100" spc="0" dirty="0">
                <a:solidFill>
                  <a:srgbClr val="0A111D"/>
                </a:solidFill>
                <a:latin typeface="Calibri"/>
                <a:cs typeface="Calibri"/>
              </a:rPr>
              <a:t>.</a:t>
            </a:r>
            <a:r>
              <a:rPr sz="1100" spc="-34" dirty="0">
                <a:solidFill>
                  <a:srgbClr val="0A111D"/>
                </a:solidFill>
                <a:latin typeface="Calibri"/>
                <a:cs typeface="Calibri"/>
              </a:rPr>
              <a:t> </a:t>
            </a:r>
            <a:r>
              <a:rPr sz="1100" spc="0" dirty="0">
                <a:solidFill>
                  <a:srgbClr val="0A111D"/>
                </a:solidFill>
                <a:latin typeface="Calibri"/>
                <a:cs typeface="Calibri"/>
              </a:rPr>
              <a:t>El ca</a:t>
            </a:r>
            <a:r>
              <a:rPr sz="1100" spc="-4" dirty="0">
                <a:solidFill>
                  <a:srgbClr val="0A111D"/>
                </a:solidFill>
                <a:latin typeface="Calibri"/>
                <a:cs typeface="Calibri"/>
              </a:rPr>
              <a:t>n</a:t>
            </a:r>
            <a:r>
              <a:rPr sz="1100" spc="0" dirty="0">
                <a:solidFill>
                  <a:srgbClr val="0A111D"/>
                </a:solidFill>
                <a:latin typeface="Calibri"/>
                <a:cs typeface="Calibri"/>
              </a:rPr>
              <a:t>al</a:t>
            </a:r>
            <a:r>
              <a:rPr sz="1100" spc="-25" dirty="0">
                <a:solidFill>
                  <a:srgbClr val="0A111D"/>
                </a:solidFill>
                <a:latin typeface="Calibri"/>
                <a:cs typeface="Calibri"/>
              </a:rPr>
              <a:t> </a:t>
            </a:r>
            <a:r>
              <a:rPr sz="1100" spc="-4" dirty="0">
                <a:solidFill>
                  <a:srgbClr val="0A111D"/>
                </a:solidFill>
                <a:latin typeface="Calibri"/>
                <a:cs typeface="Calibri"/>
              </a:rPr>
              <a:t>d</a:t>
            </a:r>
            <a:r>
              <a:rPr sz="1100" spc="0" dirty="0">
                <a:solidFill>
                  <a:srgbClr val="0A111D"/>
                </a:solidFill>
                <a:latin typeface="Calibri"/>
                <a:cs typeface="Calibri"/>
              </a:rPr>
              <a:t>e</a:t>
            </a:r>
            <a:r>
              <a:rPr sz="1100" spc="4" dirty="0">
                <a:solidFill>
                  <a:srgbClr val="0A111D"/>
                </a:solidFill>
                <a:latin typeface="Calibri"/>
                <a:cs typeface="Calibri"/>
              </a:rPr>
              <a:t> </a:t>
            </a:r>
            <a:r>
              <a:rPr sz="1100" spc="0" dirty="0">
                <a:solidFill>
                  <a:srgbClr val="0A111D"/>
                </a:solidFill>
                <a:latin typeface="Calibri"/>
                <a:cs typeface="Calibri"/>
              </a:rPr>
              <a:t>c</a:t>
            </a:r>
            <a:r>
              <a:rPr sz="1100" spc="4" dirty="0">
                <a:solidFill>
                  <a:srgbClr val="0A111D"/>
                </a:solidFill>
                <a:latin typeface="Calibri"/>
                <a:cs typeface="Calibri"/>
              </a:rPr>
              <a:t>om</a:t>
            </a:r>
            <a:r>
              <a:rPr sz="1100" spc="-4" dirty="0">
                <a:solidFill>
                  <a:srgbClr val="0A111D"/>
                </a:solidFill>
                <a:latin typeface="Calibri"/>
                <a:cs typeface="Calibri"/>
              </a:rPr>
              <a:t>un</a:t>
            </a:r>
            <a:r>
              <a:rPr sz="1100" spc="0" dirty="0">
                <a:solidFill>
                  <a:srgbClr val="0A111D"/>
                </a:solidFill>
                <a:latin typeface="Calibri"/>
                <a:cs typeface="Calibri"/>
              </a:rPr>
              <a:t>i</a:t>
            </a:r>
            <a:r>
              <a:rPr sz="1100" spc="-14" dirty="0">
                <a:solidFill>
                  <a:srgbClr val="0A111D"/>
                </a:solidFill>
                <a:latin typeface="Calibri"/>
                <a:cs typeface="Calibri"/>
              </a:rPr>
              <a:t>c</a:t>
            </a:r>
            <a:r>
              <a:rPr sz="1100" spc="0" dirty="0">
                <a:solidFill>
                  <a:srgbClr val="0A111D"/>
                </a:solidFill>
                <a:latin typeface="Calibri"/>
                <a:cs typeface="Calibri"/>
              </a:rPr>
              <a:t>ac</a:t>
            </a:r>
            <a:r>
              <a:rPr sz="1100" spc="-14" dirty="0">
                <a:solidFill>
                  <a:srgbClr val="0A111D"/>
                </a:solidFill>
                <a:latin typeface="Calibri"/>
                <a:cs typeface="Calibri"/>
              </a:rPr>
              <a:t>i</a:t>
            </a:r>
            <a:r>
              <a:rPr sz="1100" spc="-4" dirty="0">
                <a:solidFill>
                  <a:srgbClr val="0A111D"/>
                </a:solidFill>
                <a:latin typeface="Calibri"/>
                <a:cs typeface="Calibri"/>
              </a:rPr>
              <a:t>ó</a:t>
            </a:r>
            <a:r>
              <a:rPr sz="1100" spc="0" dirty="0">
                <a:solidFill>
                  <a:srgbClr val="0A111D"/>
                </a:solidFill>
                <a:latin typeface="Calibri"/>
                <a:cs typeface="Calibri"/>
              </a:rPr>
              <a:t>n</a:t>
            </a:r>
            <a:r>
              <a:rPr sz="1100" spc="-34" dirty="0">
                <a:solidFill>
                  <a:srgbClr val="0A111D"/>
                </a:solidFill>
                <a:latin typeface="Calibri"/>
                <a:cs typeface="Calibri"/>
              </a:rPr>
              <a:t> </a:t>
            </a:r>
            <a:r>
              <a:rPr sz="1100" spc="4" dirty="0">
                <a:solidFill>
                  <a:srgbClr val="0A111D"/>
                </a:solidFill>
                <a:latin typeface="Calibri"/>
                <a:cs typeface="Calibri"/>
              </a:rPr>
              <a:t>o</a:t>
            </a:r>
            <a:r>
              <a:rPr sz="1100" spc="0" dirty="0">
                <a:solidFill>
                  <a:srgbClr val="0A111D"/>
                </a:solidFill>
                <a:latin typeface="Calibri"/>
                <a:cs typeface="Calibri"/>
              </a:rPr>
              <a:t>f</a:t>
            </a:r>
            <a:r>
              <a:rPr sz="1100" spc="-4" dirty="0">
                <a:solidFill>
                  <a:srgbClr val="0A111D"/>
                </a:solidFill>
                <a:latin typeface="Calibri"/>
                <a:cs typeface="Calibri"/>
              </a:rPr>
              <a:t>i</a:t>
            </a:r>
            <a:r>
              <a:rPr sz="1100" spc="0" dirty="0">
                <a:solidFill>
                  <a:srgbClr val="0A111D"/>
                </a:solidFill>
                <a:latin typeface="Calibri"/>
                <a:cs typeface="Calibri"/>
              </a:rPr>
              <a:t>ci</a:t>
            </a:r>
            <a:r>
              <a:rPr sz="1100" spc="-4" dirty="0">
                <a:solidFill>
                  <a:srgbClr val="0A111D"/>
                </a:solidFill>
                <a:latin typeface="Calibri"/>
                <a:cs typeface="Calibri"/>
              </a:rPr>
              <a:t>a</a:t>
            </a:r>
            <a:r>
              <a:rPr sz="1100" spc="0" dirty="0">
                <a:solidFill>
                  <a:srgbClr val="0A111D"/>
                </a:solidFill>
                <a:latin typeface="Calibri"/>
                <a:cs typeface="Calibri"/>
              </a:rPr>
              <a:t>l</a:t>
            </a:r>
            <a:r>
              <a:rPr sz="1100" spc="-19" dirty="0">
                <a:solidFill>
                  <a:srgbClr val="0A111D"/>
                </a:solidFill>
                <a:latin typeface="Calibri"/>
                <a:cs typeface="Calibri"/>
              </a:rPr>
              <a:t> </a:t>
            </a:r>
            <a:r>
              <a:rPr sz="1100" spc="0" dirty="0">
                <a:solidFill>
                  <a:srgbClr val="0A111D"/>
                </a:solidFill>
                <a:latin typeface="Calibri"/>
                <a:cs typeface="Calibri"/>
              </a:rPr>
              <a:t>será</a:t>
            </a:r>
            <a:r>
              <a:rPr sz="1100" spc="-9" dirty="0">
                <a:solidFill>
                  <a:srgbClr val="0A111D"/>
                </a:solidFill>
                <a:latin typeface="Calibri"/>
                <a:cs typeface="Calibri"/>
              </a:rPr>
              <a:t> </a:t>
            </a:r>
            <a:r>
              <a:rPr sz="1100" spc="0" dirty="0">
                <a:solidFill>
                  <a:srgbClr val="0A111D"/>
                </a:solidFill>
                <a:latin typeface="Calibri"/>
                <a:cs typeface="Calibri"/>
              </a:rPr>
              <a:t>la</a:t>
            </a:r>
            <a:r>
              <a:rPr sz="1100" spc="-9" dirty="0">
                <a:solidFill>
                  <a:srgbClr val="0A111D"/>
                </a:solidFill>
                <a:latin typeface="Calibri"/>
                <a:cs typeface="Calibri"/>
              </a:rPr>
              <a:t> </a:t>
            </a:r>
            <a:r>
              <a:rPr sz="1100" spc="-4" dirty="0">
                <a:solidFill>
                  <a:srgbClr val="0A111D"/>
                </a:solidFill>
                <a:latin typeface="Calibri"/>
                <a:cs typeface="Calibri"/>
              </a:rPr>
              <a:t>A</a:t>
            </a:r>
            <a:r>
              <a:rPr sz="1100" spc="0" dirty="0">
                <a:solidFill>
                  <a:srgbClr val="0A111D"/>
                </a:solidFill>
                <a:latin typeface="Calibri"/>
                <a:cs typeface="Calibri"/>
              </a:rPr>
              <a:t>s</a:t>
            </a:r>
            <a:r>
              <a:rPr sz="1100" spc="4" dirty="0">
                <a:solidFill>
                  <a:srgbClr val="0A111D"/>
                </a:solidFill>
                <a:latin typeface="Calibri"/>
                <a:cs typeface="Calibri"/>
              </a:rPr>
              <a:t>o</a:t>
            </a:r>
            <a:r>
              <a:rPr sz="1100" spc="0" dirty="0">
                <a:solidFill>
                  <a:srgbClr val="0A111D"/>
                </a:solidFill>
                <a:latin typeface="Calibri"/>
                <a:cs typeface="Calibri"/>
              </a:rPr>
              <a:t>ci</a:t>
            </a:r>
            <a:r>
              <a:rPr sz="1100" spc="-4" dirty="0">
                <a:solidFill>
                  <a:srgbClr val="0A111D"/>
                </a:solidFill>
                <a:latin typeface="Calibri"/>
                <a:cs typeface="Calibri"/>
              </a:rPr>
              <a:t>a</a:t>
            </a:r>
            <a:r>
              <a:rPr sz="1100" spc="0" dirty="0">
                <a:solidFill>
                  <a:srgbClr val="0A111D"/>
                </a:solidFill>
                <a:latin typeface="Calibri"/>
                <a:cs typeface="Calibri"/>
              </a:rPr>
              <a:t>ci</a:t>
            </a:r>
            <a:r>
              <a:rPr sz="1100" spc="-9" dirty="0">
                <a:solidFill>
                  <a:srgbClr val="0A111D"/>
                </a:solidFill>
                <a:latin typeface="Calibri"/>
                <a:cs typeface="Calibri"/>
              </a:rPr>
              <a:t>ó</a:t>
            </a:r>
            <a:r>
              <a:rPr sz="1100" spc="0" dirty="0">
                <a:solidFill>
                  <a:srgbClr val="0A111D"/>
                </a:solidFill>
                <a:latin typeface="Calibri"/>
                <a:cs typeface="Calibri"/>
              </a:rPr>
              <a:t>n</a:t>
            </a:r>
            <a:r>
              <a:rPr sz="1100" spc="-34" dirty="0">
                <a:solidFill>
                  <a:srgbClr val="0A111D"/>
                </a:solidFill>
                <a:latin typeface="Calibri"/>
                <a:cs typeface="Calibri"/>
              </a:rPr>
              <a:t> </a:t>
            </a:r>
            <a:r>
              <a:rPr sz="1100" spc="-4" dirty="0">
                <a:solidFill>
                  <a:srgbClr val="0A111D"/>
                </a:solidFill>
                <a:latin typeface="Calibri"/>
                <a:cs typeface="Calibri"/>
              </a:rPr>
              <a:t>V</a:t>
            </a:r>
            <a:r>
              <a:rPr sz="1100" spc="0" dirty="0">
                <a:solidFill>
                  <a:srgbClr val="0A111D"/>
                </a:solidFill>
                <a:latin typeface="Calibri"/>
                <a:cs typeface="Calibri"/>
              </a:rPr>
              <a:t>i</a:t>
            </a:r>
            <a:r>
              <a:rPr sz="1100" spc="-9" dirty="0">
                <a:solidFill>
                  <a:srgbClr val="0A111D"/>
                </a:solidFill>
                <a:latin typeface="Calibri"/>
                <a:cs typeface="Calibri"/>
              </a:rPr>
              <a:t>n</a:t>
            </a:r>
            <a:r>
              <a:rPr sz="1100" spc="4" dirty="0">
                <a:solidFill>
                  <a:srgbClr val="0A111D"/>
                </a:solidFill>
                <a:latin typeface="Calibri"/>
                <a:cs typeface="Calibri"/>
              </a:rPr>
              <a:t>o</a:t>
            </a:r>
            <a:r>
              <a:rPr sz="1100" spc="0" dirty="0">
                <a:solidFill>
                  <a:srgbClr val="0A111D"/>
                </a:solidFill>
                <a:latin typeface="Calibri"/>
                <a:cs typeface="Calibri"/>
              </a:rPr>
              <a:t>s</a:t>
            </a:r>
            <a:r>
              <a:rPr sz="1100" spc="-19" dirty="0">
                <a:solidFill>
                  <a:srgbClr val="0A111D"/>
                </a:solidFill>
                <a:latin typeface="Calibri"/>
                <a:cs typeface="Calibri"/>
              </a:rPr>
              <a:t> </a:t>
            </a:r>
            <a:r>
              <a:rPr sz="1100" spc="-4" dirty="0">
                <a:solidFill>
                  <a:srgbClr val="0A111D"/>
                </a:solidFill>
                <a:latin typeface="Calibri"/>
                <a:cs typeface="Calibri"/>
              </a:rPr>
              <a:t>d</a:t>
            </a:r>
            <a:r>
              <a:rPr sz="1100" spc="0" dirty="0">
                <a:solidFill>
                  <a:srgbClr val="0A111D"/>
                </a:solidFill>
                <a:latin typeface="Calibri"/>
                <a:cs typeface="Calibri"/>
              </a:rPr>
              <a:t>e</a:t>
            </a:r>
            <a:r>
              <a:rPr sz="1100" spc="4" dirty="0">
                <a:solidFill>
                  <a:srgbClr val="0A111D"/>
                </a:solidFill>
                <a:latin typeface="Calibri"/>
                <a:cs typeface="Calibri"/>
              </a:rPr>
              <a:t> </a:t>
            </a:r>
            <a:r>
              <a:rPr sz="1100" spc="0" dirty="0">
                <a:solidFill>
                  <a:srgbClr val="0A111D"/>
                </a:solidFill>
                <a:latin typeface="Calibri"/>
                <a:cs typeface="Calibri"/>
              </a:rPr>
              <a:t>C</a:t>
            </a:r>
            <a:r>
              <a:rPr sz="1100" spc="-4" dirty="0">
                <a:solidFill>
                  <a:srgbClr val="0A111D"/>
                </a:solidFill>
                <a:latin typeface="Calibri"/>
                <a:cs typeface="Calibri"/>
              </a:rPr>
              <a:t>h</a:t>
            </a:r>
            <a:r>
              <a:rPr sz="1100" spc="0" dirty="0">
                <a:solidFill>
                  <a:srgbClr val="0A111D"/>
                </a:solidFill>
                <a:latin typeface="Calibri"/>
                <a:cs typeface="Calibri"/>
              </a:rPr>
              <a:t>i</a:t>
            </a:r>
            <a:r>
              <a:rPr sz="1100" spc="-4" dirty="0">
                <a:solidFill>
                  <a:srgbClr val="0A111D"/>
                </a:solidFill>
                <a:latin typeface="Calibri"/>
                <a:cs typeface="Calibri"/>
              </a:rPr>
              <a:t>l</a:t>
            </a:r>
            <a:r>
              <a:rPr sz="1100" spc="0" dirty="0">
                <a:solidFill>
                  <a:srgbClr val="0A111D"/>
                </a:solidFill>
                <a:latin typeface="Calibri"/>
                <a:cs typeface="Calibri"/>
              </a:rPr>
              <a:t>e</a:t>
            </a:r>
            <a:r>
              <a:rPr sz="1100" spc="-9" dirty="0">
                <a:solidFill>
                  <a:srgbClr val="0A111D"/>
                </a:solidFill>
                <a:latin typeface="Calibri"/>
                <a:cs typeface="Calibri"/>
              </a:rPr>
              <a:t> </a:t>
            </a:r>
            <a:r>
              <a:rPr sz="1100" spc="0" dirty="0">
                <a:solidFill>
                  <a:srgbClr val="0A111D"/>
                </a:solidFill>
                <a:latin typeface="Calibri"/>
                <a:cs typeface="Calibri"/>
              </a:rPr>
              <a:t>j</a:t>
            </a:r>
            <a:r>
              <a:rPr sz="1100" spc="-4" dirty="0">
                <a:solidFill>
                  <a:srgbClr val="0A111D"/>
                </a:solidFill>
                <a:latin typeface="Calibri"/>
                <a:cs typeface="Calibri"/>
              </a:rPr>
              <a:t>un</a:t>
            </a:r>
            <a:r>
              <a:rPr sz="1100" spc="0" dirty="0">
                <a:solidFill>
                  <a:srgbClr val="0A111D"/>
                </a:solidFill>
                <a:latin typeface="Calibri"/>
                <a:cs typeface="Calibri"/>
              </a:rPr>
              <a:t>to</a:t>
            </a:r>
            <a:r>
              <a:rPr sz="1100" spc="-25" dirty="0">
                <a:solidFill>
                  <a:srgbClr val="0A111D"/>
                </a:solidFill>
                <a:latin typeface="Calibri"/>
                <a:cs typeface="Calibri"/>
              </a:rPr>
              <a:t> </a:t>
            </a:r>
            <a:r>
              <a:rPr sz="1100" spc="0" dirty="0">
                <a:solidFill>
                  <a:srgbClr val="0A111D"/>
                </a:solidFill>
                <a:latin typeface="Calibri"/>
                <a:cs typeface="Calibri"/>
              </a:rPr>
              <a:t>a LVG Co</a:t>
            </a:r>
            <a:r>
              <a:rPr sz="1100" spc="4" dirty="0">
                <a:solidFill>
                  <a:srgbClr val="0A111D"/>
                </a:solidFill>
                <a:latin typeface="Calibri"/>
                <a:cs typeface="Calibri"/>
              </a:rPr>
              <a:t>m</a:t>
            </a:r>
            <a:r>
              <a:rPr sz="1100" spc="-4" dirty="0">
                <a:solidFill>
                  <a:srgbClr val="0A111D"/>
                </a:solidFill>
                <a:latin typeface="Calibri"/>
                <a:cs typeface="Calibri"/>
              </a:rPr>
              <a:t>p</a:t>
            </a:r>
            <a:r>
              <a:rPr sz="1100" spc="0" dirty="0">
                <a:solidFill>
                  <a:srgbClr val="0A111D"/>
                </a:solidFill>
                <a:latin typeface="Calibri"/>
                <a:cs typeface="Calibri"/>
              </a:rPr>
              <a:t>e</a:t>
            </a:r>
            <a:r>
              <a:rPr sz="1100" spc="-4" dirty="0">
                <a:solidFill>
                  <a:srgbClr val="0A111D"/>
                </a:solidFill>
                <a:latin typeface="Calibri"/>
                <a:cs typeface="Calibri"/>
              </a:rPr>
              <a:t>n</a:t>
            </a:r>
            <a:r>
              <a:rPr sz="1100" spc="0" dirty="0">
                <a:solidFill>
                  <a:srgbClr val="0A111D"/>
                </a:solidFill>
                <a:latin typeface="Calibri"/>
                <a:cs typeface="Calibri"/>
              </a:rPr>
              <a:t>s</a:t>
            </a:r>
            <a:r>
              <a:rPr sz="1100" spc="-14" dirty="0">
                <a:solidFill>
                  <a:srgbClr val="0A111D"/>
                </a:solidFill>
                <a:latin typeface="Calibri"/>
                <a:cs typeface="Calibri"/>
              </a:rPr>
              <a:t>a</a:t>
            </a:r>
            <a:r>
              <a:rPr sz="1100" spc="0" dirty="0">
                <a:solidFill>
                  <a:srgbClr val="0A111D"/>
                </a:solidFill>
                <a:latin typeface="Calibri"/>
                <a:cs typeface="Calibri"/>
              </a:rPr>
              <a:t>C</a:t>
            </a:r>
            <a:r>
              <a:rPr sz="1100" spc="-4" dirty="0">
                <a:solidFill>
                  <a:srgbClr val="0A111D"/>
                </a:solidFill>
                <a:latin typeface="Calibri"/>
                <a:cs typeface="Calibri"/>
              </a:rPr>
              <a:t>h</a:t>
            </a:r>
            <a:r>
              <a:rPr sz="1100" spc="0" dirty="0">
                <a:solidFill>
                  <a:srgbClr val="0A111D"/>
                </a:solidFill>
                <a:latin typeface="Calibri"/>
                <a:cs typeface="Calibri"/>
              </a:rPr>
              <a:t>i</a:t>
            </a:r>
            <a:r>
              <a:rPr sz="1100" spc="-4" dirty="0">
                <a:solidFill>
                  <a:srgbClr val="0A111D"/>
                </a:solidFill>
                <a:latin typeface="Calibri"/>
                <a:cs typeface="Calibri"/>
              </a:rPr>
              <a:t>l</a:t>
            </a:r>
            <a:r>
              <a:rPr sz="1100" spc="0" dirty="0">
                <a:solidFill>
                  <a:srgbClr val="0A111D"/>
                </a:solidFill>
                <a:latin typeface="Calibri"/>
                <a:cs typeface="Calibri"/>
              </a:rPr>
              <a:t>e.</a:t>
            </a:r>
            <a:endParaRPr sz="1100">
              <a:latin typeface="Calibri"/>
              <a:cs typeface="Calibri"/>
            </a:endParaRPr>
          </a:p>
          <a:p>
            <a:pPr marL="291719" marR="470624" algn="just">
              <a:lnSpc>
                <a:spcPct val="101725"/>
              </a:lnSpc>
              <a:spcBef>
                <a:spcPts val="2465"/>
              </a:spcBef>
            </a:pPr>
            <a:r>
              <a:rPr sz="1100" spc="-3" dirty="0">
                <a:solidFill>
                  <a:srgbClr val="0A111D"/>
                </a:solidFill>
                <a:latin typeface="Calibri"/>
                <a:cs typeface="Calibri"/>
              </a:rPr>
              <a:t>Se considera un mínimo de organizaciones para el desarrollo del estudio de </a:t>
            </a:r>
            <a:r>
              <a:rPr sz="1100" b="1" spc="-3" dirty="0">
                <a:solidFill>
                  <a:srgbClr val="0A111D"/>
                </a:solidFill>
                <a:latin typeface="Calibri"/>
                <a:cs typeface="Calibri"/>
              </a:rPr>
              <a:t> </a:t>
            </a:r>
            <a:r>
              <a:rPr sz="1100" b="1" u="sng" spc="-3" dirty="0">
                <a:solidFill>
                  <a:srgbClr val="0A111D"/>
                </a:solidFill>
                <a:latin typeface="Calibri"/>
                <a:cs typeface="Calibri"/>
              </a:rPr>
              <a:t>20 organizaciones como mínimo </a:t>
            </a:r>
            <a:r>
              <a:rPr sz="1100" b="1" spc="-3" dirty="0">
                <a:solidFill>
                  <a:srgbClr val="0A111D"/>
                </a:solidFill>
                <a:latin typeface="Calibri"/>
                <a:cs typeface="Calibri"/>
              </a:rPr>
              <a:t> </a:t>
            </a:r>
            <a:r>
              <a:rPr sz="1100" spc="-3" dirty="0">
                <a:solidFill>
                  <a:srgbClr val="0A111D"/>
                </a:solidFill>
                <a:latin typeface="Calibri"/>
                <a:cs typeface="Calibri"/>
              </a:rPr>
              <a:t>para resguardar la representatividad de los datos.</a:t>
            </a:r>
            <a:endParaRPr sz="1100">
              <a:latin typeface="Calibri"/>
              <a:cs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bject 15"/>
          <p:cNvSpPr/>
          <p:nvPr/>
        </p:nvSpPr>
        <p:spPr>
          <a:xfrm>
            <a:off x="5385816" y="3086100"/>
            <a:ext cx="1633728" cy="451103"/>
          </a:xfrm>
          <a:custGeom>
            <a:avLst/>
            <a:gdLst/>
            <a:ahLst/>
            <a:cxnLst/>
            <a:rect l="l" t="t" r="r" b="b"/>
            <a:pathLst>
              <a:path w="1633728" h="451103">
                <a:moveTo>
                  <a:pt x="75184" y="0"/>
                </a:moveTo>
                <a:lnTo>
                  <a:pt x="69695" y="197"/>
                </a:lnTo>
                <a:lnTo>
                  <a:pt x="55512" y="2598"/>
                </a:lnTo>
                <a:lnTo>
                  <a:pt x="20235" y="23863"/>
                </a:lnTo>
                <a:lnTo>
                  <a:pt x="1396" y="60683"/>
                </a:lnTo>
                <a:lnTo>
                  <a:pt x="0" y="75184"/>
                </a:lnTo>
                <a:lnTo>
                  <a:pt x="0" y="451103"/>
                </a:lnTo>
                <a:lnTo>
                  <a:pt x="1633728" y="451103"/>
                </a:lnTo>
                <a:lnTo>
                  <a:pt x="1633728" y="75184"/>
                </a:lnTo>
                <a:lnTo>
                  <a:pt x="1619032" y="30519"/>
                </a:lnTo>
                <a:lnTo>
                  <a:pt x="1586606" y="5410"/>
                </a:lnTo>
                <a:lnTo>
                  <a:pt x="1558543" y="0"/>
                </a:lnTo>
                <a:lnTo>
                  <a:pt x="75184" y="0"/>
                </a:lnTo>
                <a:close/>
              </a:path>
            </a:pathLst>
          </a:custGeom>
          <a:solidFill>
            <a:srgbClr val="ECECEC"/>
          </a:solidFill>
        </p:spPr>
        <p:txBody>
          <a:bodyPr wrap="square" lIns="0" tIns="0" rIns="0" bIns="0" rtlCol="0">
            <a:noAutofit/>
          </a:bodyPr>
          <a:lstStyle/>
          <a:p>
            <a:endParaRPr/>
          </a:p>
        </p:txBody>
      </p:sp>
      <p:sp>
        <p:nvSpPr>
          <p:cNvPr id="16" name="object 16"/>
          <p:cNvSpPr/>
          <p:nvPr/>
        </p:nvSpPr>
        <p:spPr>
          <a:xfrm>
            <a:off x="966216" y="1962912"/>
            <a:ext cx="690372" cy="48767"/>
          </a:xfrm>
          <a:custGeom>
            <a:avLst/>
            <a:gdLst/>
            <a:ahLst/>
            <a:cxnLst/>
            <a:rect l="l" t="t" r="r" b="b"/>
            <a:pathLst>
              <a:path w="690372" h="48767">
                <a:moveTo>
                  <a:pt x="0" y="40639"/>
                </a:moveTo>
                <a:lnTo>
                  <a:pt x="0" y="45085"/>
                </a:lnTo>
                <a:lnTo>
                  <a:pt x="3644" y="48767"/>
                </a:lnTo>
                <a:lnTo>
                  <a:pt x="686689" y="48767"/>
                </a:lnTo>
                <a:lnTo>
                  <a:pt x="690372" y="45085"/>
                </a:lnTo>
                <a:lnTo>
                  <a:pt x="690372" y="3683"/>
                </a:lnTo>
                <a:lnTo>
                  <a:pt x="686689" y="0"/>
                </a:lnTo>
                <a:lnTo>
                  <a:pt x="3644" y="0"/>
                </a:lnTo>
                <a:lnTo>
                  <a:pt x="0" y="3683"/>
                </a:lnTo>
                <a:lnTo>
                  <a:pt x="0" y="40639"/>
                </a:lnTo>
                <a:close/>
              </a:path>
            </a:pathLst>
          </a:custGeom>
          <a:solidFill>
            <a:srgbClr val="F32B54"/>
          </a:solidFill>
        </p:spPr>
        <p:txBody>
          <a:bodyPr wrap="square" lIns="0" tIns="0" rIns="0" bIns="0" rtlCol="0">
            <a:noAutofit/>
          </a:bodyPr>
          <a:lstStyle/>
          <a:p>
            <a:endParaRPr/>
          </a:p>
        </p:txBody>
      </p:sp>
      <p:sp>
        <p:nvSpPr>
          <p:cNvPr id="17" name="object 17"/>
          <p:cNvSpPr/>
          <p:nvPr/>
        </p:nvSpPr>
        <p:spPr>
          <a:xfrm>
            <a:off x="9310116" y="2449067"/>
            <a:ext cx="595883" cy="595884"/>
          </a:xfrm>
          <a:custGeom>
            <a:avLst/>
            <a:gdLst/>
            <a:ahLst/>
            <a:cxnLst/>
            <a:rect l="l" t="t" r="r" b="b"/>
            <a:pathLst>
              <a:path w="595883"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3"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A6A6A6"/>
          </a:solidFill>
        </p:spPr>
        <p:txBody>
          <a:bodyPr wrap="square" lIns="0" tIns="0" rIns="0" bIns="0" rtlCol="0">
            <a:noAutofit/>
          </a:bodyPr>
          <a:lstStyle/>
          <a:p>
            <a:endParaRPr/>
          </a:p>
        </p:txBody>
      </p:sp>
      <p:sp>
        <p:nvSpPr>
          <p:cNvPr id="18" name="object 18"/>
          <p:cNvSpPr/>
          <p:nvPr/>
        </p:nvSpPr>
        <p:spPr>
          <a:xfrm>
            <a:off x="1243584" y="2449067"/>
            <a:ext cx="595884" cy="595884"/>
          </a:xfrm>
          <a:custGeom>
            <a:avLst/>
            <a:gdLst/>
            <a:ahLst/>
            <a:cxnLst/>
            <a:rect l="l" t="t" r="r" b="b"/>
            <a:pathLst>
              <a:path w="595884"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4"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AEABAB"/>
          </a:solidFill>
        </p:spPr>
        <p:txBody>
          <a:bodyPr wrap="square" lIns="0" tIns="0" rIns="0" bIns="0" rtlCol="0">
            <a:noAutofit/>
          </a:bodyPr>
          <a:lstStyle/>
          <a:p>
            <a:endParaRPr/>
          </a:p>
        </p:txBody>
      </p:sp>
      <p:sp>
        <p:nvSpPr>
          <p:cNvPr id="19" name="object 19"/>
          <p:cNvSpPr/>
          <p:nvPr/>
        </p:nvSpPr>
        <p:spPr>
          <a:xfrm>
            <a:off x="3262884" y="2449067"/>
            <a:ext cx="595883" cy="595884"/>
          </a:xfrm>
          <a:custGeom>
            <a:avLst/>
            <a:gdLst/>
            <a:ahLst/>
            <a:cxnLst/>
            <a:rect l="l" t="t" r="r" b="b"/>
            <a:pathLst>
              <a:path w="595883"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3"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AEABAB"/>
          </a:solidFill>
        </p:spPr>
        <p:txBody>
          <a:bodyPr wrap="square" lIns="0" tIns="0" rIns="0" bIns="0" rtlCol="0">
            <a:noAutofit/>
          </a:bodyPr>
          <a:lstStyle/>
          <a:p>
            <a:endParaRPr/>
          </a:p>
        </p:txBody>
      </p:sp>
      <p:sp>
        <p:nvSpPr>
          <p:cNvPr id="20" name="object 20"/>
          <p:cNvSpPr/>
          <p:nvPr/>
        </p:nvSpPr>
        <p:spPr>
          <a:xfrm>
            <a:off x="5276088" y="2449067"/>
            <a:ext cx="595884" cy="595884"/>
          </a:xfrm>
          <a:custGeom>
            <a:avLst/>
            <a:gdLst/>
            <a:ahLst/>
            <a:cxnLst/>
            <a:rect l="l" t="t" r="r" b="b"/>
            <a:pathLst>
              <a:path w="595884"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4"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27015F"/>
          </a:solidFill>
        </p:spPr>
        <p:txBody>
          <a:bodyPr wrap="square" lIns="0" tIns="0" rIns="0" bIns="0" rtlCol="0">
            <a:noAutofit/>
          </a:bodyPr>
          <a:lstStyle/>
          <a:p>
            <a:endParaRPr/>
          </a:p>
        </p:txBody>
      </p:sp>
      <p:sp>
        <p:nvSpPr>
          <p:cNvPr id="21" name="object 21"/>
          <p:cNvSpPr/>
          <p:nvPr/>
        </p:nvSpPr>
        <p:spPr>
          <a:xfrm>
            <a:off x="7295388" y="2449067"/>
            <a:ext cx="595883" cy="595884"/>
          </a:xfrm>
          <a:custGeom>
            <a:avLst/>
            <a:gdLst/>
            <a:ahLst/>
            <a:cxnLst/>
            <a:rect l="l" t="t" r="r" b="b"/>
            <a:pathLst>
              <a:path w="595883"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3"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AEABAB"/>
          </a:solidFill>
        </p:spPr>
        <p:txBody>
          <a:bodyPr wrap="square" lIns="0" tIns="0" rIns="0" bIns="0" rtlCol="0">
            <a:noAutofit/>
          </a:bodyPr>
          <a:lstStyle/>
          <a:p>
            <a:endParaRPr/>
          </a:p>
        </p:txBody>
      </p:sp>
      <p:sp>
        <p:nvSpPr>
          <p:cNvPr id="22" name="object 22"/>
          <p:cNvSpPr/>
          <p:nvPr/>
        </p:nvSpPr>
        <p:spPr>
          <a:xfrm>
            <a:off x="1840230" y="2747010"/>
            <a:ext cx="1423670" cy="0"/>
          </a:xfrm>
          <a:custGeom>
            <a:avLst/>
            <a:gdLst/>
            <a:ahLst/>
            <a:cxnLst/>
            <a:rect l="l" t="t" r="r" b="b"/>
            <a:pathLst>
              <a:path w="1423670">
                <a:moveTo>
                  <a:pt x="0" y="0"/>
                </a:moveTo>
                <a:lnTo>
                  <a:pt x="1423670" y="0"/>
                </a:lnTo>
              </a:path>
            </a:pathLst>
          </a:custGeom>
          <a:ln w="28575">
            <a:solidFill>
              <a:srgbClr val="C00000"/>
            </a:solidFill>
            <a:prstDash val="lgDash"/>
          </a:ln>
        </p:spPr>
        <p:txBody>
          <a:bodyPr wrap="square" lIns="0" tIns="0" rIns="0" bIns="0" rtlCol="0">
            <a:noAutofit/>
          </a:bodyPr>
          <a:lstStyle/>
          <a:p>
            <a:endParaRPr/>
          </a:p>
        </p:txBody>
      </p:sp>
      <p:sp>
        <p:nvSpPr>
          <p:cNvPr id="23" name="object 23"/>
          <p:cNvSpPr/>
          <p:nvPr/>
        </p:nvSpPr>
        <p:spPr>
          <a:xfrm>
            <a:off x="3859529" y="2747010"/>
            <a:ext cx="1418336" cy="0"/>
          </a:xfrm>
          <a:custGeom>
            <a:avLst/>
            <a:gdLst/>
            <a:ahLst/>
            <a:cxnLst/>
            <a:rect l="l" t="t" r="r" b="b"/>
            <a:pathLst>
              <a:path w="1418336">
                <a:moveTo>
                  <a:pt x="0" y="0"/>
                </a:moveTo>
                <a:lnTo>
                  <a:pt x="1418336" y="0"/>
                </a:lnTo>
              </a:path>
            </a:pathLst>
          </a:custGeom>
          <a:ln w="28575">
            <a:solidFill>
              <a:srgbClr val="C00000"/>
            </a:solidFill>
            <a:prstDash val="lgDash"/>
          </a:ln>
        </p:spPr>
        <p:txBody>
          <a:bodyPr wrap="square" lIns="0" tIns="0" rIns="0" bIns="0" rtlCol="0">
            <a:noAutofit/>
          </a:bodyPr>
          <a:lstStyle/>
          <a:p>
            <a:endParaRPr/>
          </a:p>
        </p:txBody>
      </p:sp>
      <p:sp>
        <p:nvSpPr>
          <p:cNvPr id="24" name="object 24"/>
          <p:cNvSpPr/>
          <p:nvPr/>
        </p:nvSpPr>
        <p:spPr>
          <a:xfrm>
            <a:off x="5872734" y="2747010"/>
            <a:ext cx="1423669" cy="0"/>
          </a:xfrm>
          <a:custGeom>
            <a:avLst/>
            <a:gdLst/>
            <a:ahLst/>
            <a:cxnLst/>
            <a:rect l="l" t="t" r="r" b="b"/>
            <a:pathLst>
              <a:path w="1423669">
                <a:moveTo>
                  <a:pt x="0" y="0"/>
                </a:moveTo>
                <a:lnTo>
                  <a:pt x="1423669" y="0"/>
                </a:lnTo>
              </a:path>
            </a:pathLst>
          </a:custGeom>
          <a:ln w="28575">
            <a:solidFill>
              <a:srgbClr val="C00000"/>
            </a:solidFill>
            <a:prstDash val="lgDash"/>
          </a:ln>
        </p:spPr>
        <p:txBody>
          <a:bodyPr wrap="square" lIns="0" tIns="0" rIns="0" bIns="0" rtlCol="0">
            <a:noAutofit/>
          </a:bodyPr>
          <a:lstStyle/>
          <a:p>
            <a:endParaRPr/>
          </a:p>
        </p:txBody>
      </p:sp>
      <p:sp>
        <p:nvSpPr>
          <p:cNvPr id="25" name="object 25"/>
          <p:cNvSpPr/>
          <p:nvPr/>
        </p:nvSpPr>
        <p:spPr>
          <a:xfrm>
            <a:off x="7887461" y="2760726"/>
            <a:ext cx="1423670" cy="0"/>
          </a:xfrm>
          <a:custGeom>
            <a:avLst/>
            <a:gdLst/>
            <a:ahLst/>
            <a:cxnLst/>
            <a:rect l="l" t="t" r="r" b="b"/>
            <a:pathLst>
              <a:path w="1423670">
                <a:moveTo>
                  <a:pt x="0" y="0"/>
                </a:moveTo>
                <a:lnTo>
                  <a:pt x="1423670" y="0"/>
                </a:lnTo>
              </a:path>
            </a:pathLst>
          </a:custGeom>
          <a:ln w="28575">
            <a:solidFill>
              <a:srgbClr val="C00000"/>
            </a:solidFill>
            <a:prstDash val="lgDash"/>
          </a:ln>
        </p:spPr>
        <p:txBody>
          <a:bodyPr wrap="square" lIns="0" tIns="0" rIns="0" bIns="0" rtlCol="0">
            <a:noAutofit/>
          </a:bodyPr>
          <a:lstStyle/>
          <a:p>
            <a:endParaRPr/>
          </a:p>
        </p:txBody>
      </p:sp>
      <p:sp>
        <p:nvSpPr>
          <p:cNvPr id="26" name="object 26"/>
          <p:cNvSpPr/>
          <p:nvPr/>
        </p:nvSpPr>
        <p:spPr>
          <a:xfrm>
            <a:off x="1243584" y="3537204"/>
            <a:ext cx="9829800" cy="2519172"/>
          </a:xfrm>
          <a:custGeom>
            <a:avLst/>
            <a:gdLst/>
            <a:ahLst/>
            <a:cxnLst/>
            <a:rect l="l" t="t" r="r" b="b"/>
            <a:pathLst>
              <a:path w="9829800" h="2519172">
                <a:moveTo>
                  <a:pt x="0" y="2519172"/>
                </a:moveTo>
                <a:lnTo>
                  <a:pt x="9829800" y="2519172"/>
                </a:lnTo>
                <a:lnTo>
                  <a:pt x="9829800" y="0"/>
                </a:lnTo>
                <a:lnTo>
                  <a:pt x="0" y="0"/>
                </a:lnTo>
                <a:lnTo>
                  <a:pt x="0" y="2519172"/>
                </a:lnTo>
                <a:close/>
              </a:path>
            </a:pathLst>
          </a:custGeom>
          <a:solidFill>
            <a:srgbClr val="ECECEC"/>
          </a:solidFill>
        </p:spPr>
        <p:txBody>
          <a:bodyPr wrap="square" lIns="0" tIns="0" rIns="0" bIns="0" rtlCol="0">
            <a:noAutofit/>
          </a:bodyPr>
          <a:lstStyle/>
          <a:p>
            <a:endParaRPr/>
          </a:p>
        </p:txBody>
      </p:sp>
      <p:sp>
        <p:nvSpPr>
          <p:cNvPr id="13" name="object 13"/>
          <p:cNvSpPr/>
          <p:nvPr/>
        </p:nvSpPr>
        <p:spPr>
          <a:xfrm>
            <a:off x="9247632" y="382524"/>
            <a:ext cx="2545079" cy="323088"/>
          </a:xfrm>
          <a:prstGeom prst="rect">
            <a:avLst/>
          </a:prstGeom>
          <a:blipFill>
            <a:blip r:embed="rId2" cstate="print"/>
            <a:stretch>
              <a:fillRect/>
            </a:stretch>
          </a:blipFill>
        </p:spPr>
        <p:txBody>
          <a:bodyPr wrap="square" lIns="0" tIns="0" rIns="0" bIns="0" rtlCol="0">
            <a:noAutofit/>
          </a:bodyPr>
          <a:lstStyle/>
          <a:p>
            <a:endParaRPr/>
          </a:p>
        </p:txBody>
      </p:sp>
      <p:sp>
        <p:nvSpPr>
          <p:cNvPr id="12" name="object 12"/>
          <p:cNvSpPr txBox="1"/>
          <p:nvPr/>
        </p:nvSpPr>
        <p:spPr>
          <a:xfrm>
            <a:off x="912368" y="875283"/>
            <a:ext cx="1924030" cy="913003"/>
          </a:xfrm>
          <a:prstGeom prst="rect">
            <a:avLst/>
          </a:prstGeom>
        </p:spPr>
        <p:txBody>
          <a:bodyPr wrap="square" lIns="0" tIns="18732" rIns="0" bIns="0" rtlCol="0">
            <a:noAutofit/>
          </a:bodyPr>
          <a:lstStyle/>
          <a:p>
            <a:pPr marL="12700" marR="76123">
              <a:lnSpc>
                <a:spcPts val="2950"/>
              </a:lnSpc>
            </a:pPr>
            <a:r>
              <a:rPr sz="2800" spc="-12" dirty="0">
                <a:solidFill>
                  <a:srgbClr val="0A111D"/>
                </a:solidFill>
                <a:latin typeface="Calibri"/>
                <a:cs typeface="Calibri"/>
              </a:rPr>
              <a:t>Etapas del</a:t>
            </a:r>
            <a:endParaRPr sz="2800">
              <a:latin typeface="Calibri"/>
              <a:cs typeface="Calibri"/>
            </a:endParaRPr>
          </a:p>
          <a:p>
            <a:pPr marL="12700">
              <a:lnSpc>
                <a:spcPts val="4215"/>
              </a:lnSpc>
              <a:spcBef>
                <a:spcPts val="63"/>
              </a:spcBef>
            </a:pPr>
            <a:r>
              <a:rPr sz="4000" spc="-8" dirty="0">
                <a:solidFill>
                  <a:srgbClr val="0A111D"/>
                </a:solidFill>
                <a:latin typeface="Calibri"/>
                <a:cs typeface="Calibri"/>
              </a:rPr>
              <a:t>ESTUDIO</a:t>
            </a:r>
            <a:endParaRPr sz="4000">
              <a:latin typeface="Calibri"/>
              <a:cs typeface="Calibri"/>
            </a:endParaRPr>
          </a:p>
        </p:txBody>
      </p:sp>
      <p:sp>
        <p:nvSpPr>
          <p:cNvPr id="11" name="object 11"/>
          <p:cNvSpPr txBox="1"/>
          <p:nvPr/>
        </p:nvSpPr>
        <p:spPr>
          <a:xfrm>
            <a:off x="1435735" y="2607716"/>
            <a:ext cx="256046" cy="330504"/>
          </a:xfrm>
          <a:prstGeom prst="rect">
            <a:avLst/>
          </a:prstGeom>
        </p:spPr>
        <p:txBody>
          <a:bodyPr wrap="square" lIns="0" tIns="16160" rIns="0" bIns="0" rtlCol="0">
            <a:noAutofit/>
          </a:bodyPr>
          <a:lstStyle/>
          <a:p>
            <a:pPr marL="12700">
              <a:lnSpc>
                <a:spcPts val="2545"/>
              </a:lnSpc>
            </a:pPr>
            <a:r>
              <a:rPr sz="2400" b="1" dirty="0">
                <a:solidFill>
                  <a:srgbClr val="FFFFFF"/>
                </a:solidFill>
                <a:latin typeface="Calibri"/>
                <a:cs typeface="Calibri"/>
              </a:rPr>
              <a:t>A</a:t>
            </a:r>
            <a:endParaRPr sz="2400">
              <a:latin typeface="Calibri"/>
              <a:cs typeface="Calibri"/>
            </a:endParaRPr>
          </a:p>
        </p:txBody>
      </p:sp>
      <p:sp>
        <p:nvSpPr>
          <p:cNvPr id="10" name="object 10"/>
          <p:cNvSpPr txBox="1"/>
          <p:nvPr/>
        </p:nvSpPr>
        <p:spPr>
          <a:xfrm>
            <a:off x="3462909" y="2607716"/>
            <a:ext cx="242191" cy="330504"/>
          </a:xfrm>
          <a:prstGeom prst="rect">
            <a:avLst/>
          </a:prstGeom>
        </p:spPr>
        <p:txBody>
          <a:bodyPr wrap="square" lIns="0" tIns="16160" rIns="0" bIns="0" rtlCol="0">
            <a:noAutofit/>
          </a:bodyPr>
          <a:lstStyle/>
          <a:p>
            <a:pPr marL="12700">
              <a:lnSpc>
                <a:spcPts val="2545"/>
              </a:lnSpc>
            </a:pPr>
            <a:r>
              <a:rPr sz="2400" b="1" dirty="0">
                <a:solidFill>
                  <a:srgbClr val="FFFFFF"/>
                </a:solidFill>
                <a:latin typeface="Calibri"/>
                <a:cs typeface="Calibri"/>
              </a:rPr>
              <a:t>B</a:t>
            </a:r>
            <a:endParaRPr sz="2400">
              <a:latin typeface="Calibri"/>
              <a:cs typeface="Calibri"/>
            </a:endParaRPr>
          </a:p>
        </p:txBody>
      </p:sp>
      <p:sp>
        <p:nvSpPr>
          <p:cNvPr id="9" name="object 9"/>
          <p:cNvSpPr txBox="1"/>
          <p:nvPr/>
        </p:nvSpPr>
        <p:spPr>
          <a:xfrm>
            <a:off x="5481574" y="2607716"/>
            <a:ext cx="232656" cy="330504"/>
          </a:xfrm>
          <a:prstGeom prst="rect">
            <a:avLst/>
          </a:prstGeom>
        </p:spPr>
        <p:txBody>
          <a:bodyPr wrap="square" lIns="0" tIns="16160" rIns="0" bIns="0" rtlCol="0">
            <a:noAutofit/>
          </a:bodyPr>
          <a:lstStyle/>
          <a:p>
            <a:pPr marL="12700">
              <a:lnSpc>
                <a:spcPts val="2545"/>
              </a:lnSpc>
            </a:pPr>
            <a:r>
              <a:rPr sz="2400" b="1" dirty="0">
                <a:solidFill>
                  <a:srgbClr val="FFFFFF"/>
                </a:solidFill>
                <a:latin typeface="Calibri"/>
                <a:cs typeface="Calibri"/>
              </a:rPr>
              <a:t>C</a:t>
            </a:r>
            <a:endParaRPr sz="2400">
              <a:latin typeface="Calibri"/>
              <a:cs typeface="Calibri"/>
            </a:endParaRPr>
          </a:p>
        </p:txBody>
      </p:sp>
      <p:sp>
        <p:nvSpPr>
          <p:cNvPr id="8" name="object 8"/>
          <p:cNvSpPr txBox="1"/>
          <p:nvPr/>
        </p:nvSpPr>
        <p:spPr>
          <a:xfrm>
            <a:off x="7486015" y="2608326"/>
            <a:ext cx="263257" cy="330200"/>
          </a:xfrm>
          <a:prstGeom prst="rect">
            <a:avLst/>
          </a:prstGeom>
        </p:spPr>
        <p:txBody>
          <a:bodyPr wrap="square" lIns="0" tIns="16160" rIns="0" bIns="0" rtlCol="0">
            <a:noAutofit/>
          </a:bodyPr>
          <a:lstStyle/>
          <a:p>
            <a:pPr marL="12700">
              <a:lnSpc>
                <a:spcPts val="2545"/>
              </a:lnSpc>
            </a:pPr>
            <a:r>
              <a:rPr sz="2400" b="1" dirty="0">
                <a:solidFill>
                  <a:srgbClr val="FFFFFF"/>
                </a:solidFill>
                <a:latin typeface="Calibri"/>
                <a:cs typeface="Calibri"/>
              </a:rPr>
              <a:t>D</a:t>
            </a:r>
            <a:endParaRPr sz="2400">
              <a:latin typeface="Calibri"/>
              <a:cs typeface="Calibri"/>
            </a:endParaRPr>
          </a:p>
        </p:txBody>
      </p:sp>
      <p:sp>
        <p:nvSpPr>
          <p:cNvPr id="7" name="object 7"/>
          <p:cNvSpPr txBox="1"/>
          <p:nvPr/>
        </p:nvSpPr>
        <p:spPr>
          <a:xfrm>
            <a:off x="9521444" y="2607716"/>
            <a:ext cx="1448917" cy="854938"/>
          </a:xfrm>
          <a:prstGeom prst="rect">
            <a:avLst/>
          </a:prstGeom>
        </p:spPr>
        <p:txBody>
          <a:bodyPr wrap="square" lIns="0" tIns="16160" rIns="0" bIns="0" rtlCol="0">
            <a:noAutofit/>
          </a:bodyPr>
          <a:lstStyle/>
          <a:p>
            <a:pPr marL="12700" marR="20928">
              <a:lnSpc>
                <a:spcPts val="2545"/>
              </a:lnSpc>
            </a:pPr>
            <a:r>
              <a:rPr sz="2400" b="1" dirty="0">
                <a:solidFill>
                  <a:srgbClr val="FFFFFF"/>
                </a:solidFill>
                <a:latin typeface="Calibri"/>
                <a:cs typeface="Calibri"/>
              </a:rPr>
              <a:t>E</a:t>
            </a:r>
            <a:endParaRPr sz="2400">
              <a:latin typeface="Calibri"/>
              <a:cs typeface="Calibri"/>
            </a:endParaRPr>
          </a:p>
          <a:p>
            <a:pPr marL="31623">
              <a:lnSpc>
                <a:spcPct val="101725"/>
              </a:lnSpc>
              <a:spcBef>
                <a:spcPts val="1796"/>
              </a:spcBef>
            </a:pPr>
            <a:r>
              <a:rPr sz="900" spc="0" dirty="0">
                <a:latin typeface="Calibri"/>
                <a:cs typeface="Calibri"/>
              </a:rPr>
              <a:t>Generación y Presentación de</a:t>
            </a:r>
            <a:endParaRPr sz="900">
              <a:latin typeface="Calibri"/>
              <a:cs typeface="Calibri"/>
            </a:endParaRPr>
          </a:p>
          <a:p>
            <a:pPr marL="31623" marR="20928">
              <a:lnSpc>
                <a:spcPts val="1080"/>
              </a:lnSpc>
              <a:spcBef>
                <a:spcPts val="54"/>
              </a:spcBef>
            </a:pPr>
            <a:r>
              <a:rPr sz="900" spc="-1" dirty="0">
                <a:latin typeface="Calibri"/>
                <a:cs typeface="Calibri"/>
              </a:rPr>
              <a:t>Entregables Finales.</a:t>
            </a:r>
            <a:endParaRPr sz="900">
              <a:latin typeface="Calibri"/>
              <a:cs typeface="Calibri"/>
            </a:endParaRPr>
          </a:p>
        </p:txBody>
      </p:sp>
      <p:sp>
        <p:nvSpPr>
          <p:cNvPr id="6" name="object 6"/>
          <p:cNvSpPr txBox="1"/>
          <p:nvPr/>
        </p:nvSpPr>
        <p:spPr>
          <a:xfrm>
            <a:off x="5586730" y="3180588"/>
            <a:ext cx="1470638" cy="276860"/>
          </a:xfrm>
          <a:prstGeom prst="rect">
            <a:avLst/>
          </a:prstGeom>
        </p:spPr>
        <p:txBody>
          <a:bodyPr wrap="square" lIns="0" tIns="6445" rIns="0" bIns="0" rtlCol="0">
            <a:noAutofit/>
          </a:bodyPr>
          <a:lstStyle/>
          <a:p>
            <a:pPr marL="12700">
              <a:lnSpc>
                <a:spcPts val="1015"/>
              </a:lnSpc>
            </a:pPr>
            <a:r>
              <a:rPr sz="900" b="1" spc="0" dirty="0">
                <a:latin typeface="Calibri"/>
                <a:cs typeface="Calibri"/>
              </a:rPr>
              <a:t>Relevamiento de Data Salarial</a:t>
            </a:r>
            <a:endParaRPr sz="900">
              <a:latin typeface="Calibri"/>
              <a:cs typeface="Calibri"/>
            </a:endParaRPr>
          </a:p>
          <a:p>
            <a:pPr marL="38608" marR="17145">
              <a:lnSpc>
                <a:spcPts val="1080"/>
              </a:lnSpc>
              <a:spcBef>
                <a:spcPts val="3"/>
              </a:spcBef>
            </a:pPr>
            <a:r>
              <a:rPr sz="900" b="1" spc="-1" dirty="0">
                <a:latin typeface="Calibri"/>
                <a:cs typeface="Calibri"/>
              </a:rPr>
              <a:t>y Beneficios.</a:t>
            </a:r>
            <a:endParaRPr sz="900">
              <a:latin typeface="Calibri"/>
              <a:cs typeface="Calibri"/>
            </a:endParaRPr>
          </a:p>
        </p:txBody>
      </p:sp>
      <p:sp>
        <p:nvSpPr>
          <p:cNvPr id="5" name="object 5"/>
          <p:cNvSpPr txBox="1"/>
          <p:nvPr/>
        </p:nvSpPr>
        <p:spPr>
          <a:xfrm>
            <a:off x="1542034" y="3186684"/>
            <a:ext cx="1781784" cy="139700"/>
          </a:xfrm>
          <a:prstGeom prst="rect">
            <a:avLst/>
          </a:prstGeom>
        </p:spPr>
        <p:txBody>
          <a:bodyPr wrap="square" lIns="0" tIns="6445" rIns="0" bIns="0" rtlCol="0">
            <a:noAutofit/>
          </a:bodyPr>
          <a:lstStyle/>
          <a:p>
            <a:pPr marL="12700">
              <a:lnSpc>
                <a:spcPts val="1015"/>
              </a:lnSpc>
            </a:pPr>
            <a:r>
              <a:rPr sz="900" spc="0" dirty="0">
                <a:latin typeface="Calibri"/>
                <a:cs typeface="Calibri"/>
              </a:rPr>
              <a:t>Definición de Pool de Levantamiento.</a:t>
            </a:r>
            <a:endParaRPr sz="900">
              <a:latin typeface="Calibri"/>
              <a:cs typeface="Calibri"/>
            </a:endParaRPr>
          </a:p>
        </p:txBody>
      </p:sp>
      <p:sp>
        <p:nvSpPr>
          <p:cNvPr id="4" name="object 4"/>
          <p:cNvSpPr txBox="1"/>
          <p:nvPr/>
        </p:nvSpPr>
        <p:spPr>
          <a:xfrm>
            <a:off x="3584829" y="3192145"/>
            <a:ext cx="1083204" cy="276936"/>
          </a:xfrm>
          <a:prstGeom prst="rect">
            <a:avLst/>
          </a:prstGeom>
        </p:spPr>
        <p:txBody>
          <a:bodyPr wrap="square" lIns="0" tIns="6445" rIns="0" bIns="0" rtlCol="0">
            <a:noAutofit/>
          </a:bodyPr>
          <a:lstStyle/>
          <a:p>
            <a:pPr marL="12700">
              <a:lnSpc>
                <a:spcPts val="1015"/>
              </a:lnSpc>
            </a:pPr>
            <a:r>
              <a:rPr sz="900" dirty="0">
                <a:latin typeface="Calibri"/>
                <a:cs typeface="Calibri"/>
              </a:rPr>
              <a:t>Plan Comunicacional y</a:t>
            </a:r>
            <a:endParaRPr sz="900">
              <a:latin typeface="Calibri"/>
              <a:cs typeface="Calibri"/>
            </a:endParaRPr>
          </a:p>
          <a:p>
            <a:pPr marL="12700" marR="17145">
              <a:lnSpc>
                <a:spcPts val="1080"/>
              </a:lnSpc>
              <a:spcBef>
                <a:spcPts val="3"/>
              </a:spcBef>
            </a:pPr>
            <a:r>
              <a:rPr sz="900" spc="-1" dirty="0">
                <a:latin typeface="Calibri"/>
                <a:cs typeface="Calibri"/>
              </a:rPr>
              <a:t>Proceso de Invitación.</a:t>
            </a:r>
            <a:endParaRPr sz="900">
              <a:latin typeface="Calibri"/>
              <a:cs typeface="Calibri"/>
            </a:endParaRPr>
          </a:p>
        </p:txBody>
      </p:sp>
      <p:sp>
        <p:nvSpPr>
          <p:cNvPr id="3" name="object 3"/>
          <p:cNvSpPr txBox="1"/>
          <p:nvPr/>
        </p:nvSpPr>
        <p:spPr>
          <a:xfrm>
            <a:off x="7606410" y="3191255"/>
            <a:ext cx="816314" cy="276860"/>
          </a:xfrm>
          <a:prstGeom prst="rect">
            <a:avLst/>
          </a:prstGeom>
        </p:spPr>
        <p:txBody>
          <a:bodyPr wrap="square" lIns="0" tIns="6445" rIns="0" bIns="0" rtlCol="0">
            <a:noAutofit/>
          </a:bodyPr>
          <a:lstStyle/>
          <a:p>
            <a:pPr marL="12700">
              <a:lnSpc>
                <a:spcPts val="1015"/>
              </a:lnSpc>
            </a:pPr>
            <a:r>
              <a:rPr sz="900" spc="0" dirty="0">
                <a:latin typeface="Calibri"/>
                <a:cs typeface="Calibri"/>
              </a:rPr>
              <a:t>Procesamiento y</a:t>
            </a:r>
            <a:endParaRPr sz="900">
              <a:latin typeface="Calibri"/>
              <a:cs typeface="Calibri"/>
            </a:endParaRPr>
          </a:p>
          <a:p>
            <a:pPr marL="12700" marR="17145">
              <a:lnSpc>
                <a:spcPts val="1080"/>
              </a:lnSpc>
              <a:spcBef>
                <a:spcPts val="3"/>
              </a:spcBef>
            </a:pPr>
            <a:r>
              <a:rPr sz="900" spc="0" dirty="0">
                <a:latin typeface="Calibri"/>
                <a:cs typeface="Calibri"/>
              </a:rPr>
              <a:t>Análisis de Data.</a:t>
            </a:r>
            <a:endParaRPr sz="900">
              <a:latin typeface="Calibri"/>
              <a:cs typeface="Calibri"/>
            </a:endParaRPr>
          </a:p>
        </p:txBody>
      </p:sp>
      <p:sp>
        <p:nvSpPr>
          <p:cNvPr id="2" name="object 2"/>
          <p:cNvSpPr txBox="1"/>
          <p:nvPr/>
        </p:nvSpPr>
        <p:spPr>
          <a:xfrm>
            <a:off x="1243584" y="3537204"/>
            <a:ext cx="9829800" cy="2519172"/>
          </a:xfrm>
          <a:prstGeom prst="rect">
            <a:avLst/>
          </a:prstGeom>
        </p:spPr>
        <p:txBody>
          <a:bodyPr wrap="square" lIns="0" tIns="4318" rIns="0" bIns="0" rtlCol="0">
            <a:noAutofit/>
          </a:bodyPr>
          <a:lstStyle/>
          <a:p>
            <a:pPr>
              <a:lnSpc>
                <a:spcPts val="800"/>
              </a:lnSpc>
            </a:pPr>
            <a:endParaRPr sz="800"/>
          </a:p>
          <a:p>
            <a:pPr marL="291719" marR="189594">
              <a:lnSpc>
                <a:spcPts val="1320"/>
              </a:lnSpc>
              <a:spcBef>
                <a:spcPts val="2066"/>
              </a:spcBef>
            </a:pPr>
            <a:r>
              <a:rPr sz="1100" dirty="0">
                <a:solidFill>
                  <a:srgbClr val="0A111D"/>
                </a:solidFill>
                <a:latin typeface="Calibri"/>
                <a:cs typeface="Calibri"/>
              </a:rPr>
              <a:t>C</a:t>
            </a:r>
            <a:r>
              <a:rPr sz="1100" spc="4" dirty="0">
                <a:solidFill>
                  <a:srgbClr val="0A111D"/>
                </a:solidFill>
                <a:latin typeface="Calibri"/>
                <a:cs typeface="Calibri"/>
              </a:rPr>
              <a:t>o</a:t>
            </a:r>
            <a:r>
              <a:rPr sz="1100" spc="-14" dirty="0">
                <a:solidFill>
                  <a:srgbClr val="0A111D"/>
                </a:solidFill>
                <a:latin typeface="Calibri"/>
                <a:cs typeface="Calibri"/>
              </a:rPr>
              <a:t>n</a:t>
            </a:r>
            <a:r>
              <a:rPr sz="1100" spc="0" dirty="0">
                <a:solidFill>
                  <a:srgbClr val="0A111D"/>
                </a:solidFill>
                <a:latin typeface="Calibri"/>
                <a:cs typeface="Calibri"/>
              </a:rPr>
              <a:t>si</a:t>
            </a:r>
            <a:r>
              <a:rPr sz="1100" spc="-4" dirty="0">
                <a:solidFill>
                  <a:srgbClr val="0A111D"/>
                </a:solidFill>
                <a:latin typeface="Calibri"/>
                <a:cs typeface="Calibri"/>
              </a:rPr>
              <a:t>g</a:t>
            </a:r>
            <a:r>
              <a:rPr sz="1100" spc="-14" dirty="0">
                <a:solidFill>
                  <a:srgbClr val="0A111D"/>
                </a:solidFill>
                <a:latin typeface="Calibri"/>
                <a:cs typeface="Calibri"/>
              </a:rPr>
              <a:t>u</a:t>
            </a:r>
            <a:r>
              <a:rPr sz="1100" spc="0" dirty="0">
                <a:solidFill>
                  <a:srgbClr val="0A111D"/>
                </a:solidFill>
                <a:latin typeface="Calibri"/>
                <a:cs typeface="Calibri"/>
              </a:rPr>
              <a:t>ie</a:t>
            </a:r>
            <a:r>
              <a:rPr sz="1100" spc="-4" dirty="0">
                <a:solidFill>
                  <a:srgbClr val="0A111D"/>
                </a:solidFill>
                <a:latin typeface="Calibri"/>
                <a:cs typeface="Calibri"/>
              </a:rPr>
              <a:t>n</a:t>
            </a:r>
            <a:r>
              <a:rPr sz="1100" spc="-14" dirty="0">
                <a:solidFill>
                  <a:srgbClr val="0A111D"/>
                </a:solidFill>
                <a:latin typeface="Calibri"/>
                <a:cs typeface="Calibri"/>
              </a:rPr>
              <a:t>d</a:t>
            </a:r>
            <a:r>
              <a:rPr sz="1100" spc="0" dirty="0">
                <a:solidFill>
                  <a:srgbClr val="0A111D"/>
                </a:solidFill>
                <a:latin typeface="Calibri"/>
                <a:cs typeface="Calibri"/>
              </a:rPr>
              <a:t>o</a:t>
            </a:r>
            <a:r>
              <a:rPr sz="1100" spc="178" dirty="0">
                <a:solidFill>
                  <a:srgbClr val="0A111D"/>
                </a:solidFill>
                <a:latin typeface="Calibri"/>
                <a:cs typeface="Calibri"/>
              </a:rPr>
              <a:t> </a:t>
            </a:r>
            <a:r>
              <a:rPr sz="1100" spc="-14" dirty="0">
                <a:solidFill>
                  <a:srgbClr val="0A111D"/>
                </a:solidFill>
                <a:latin typeface="Calibri"/>
                <a:cs typeface="Calibri"/>
              </a:rPr>
              <a:t>l</a:t>
            </a:r>
            <a:r>
              <a:rPr sz="1100" spc="0" dirty="0">
                <a:solidFill>
                  <a:srgbClr val="0A111D"/>
                </a:solidFill>
                <a:latin typeface="Calibri"/>
                <a:cs typeface="Calibri"/>
              </a:rPr>
              <a:t>a</a:t>
            </a:r>
            <a:r>
              <a:rPr sz="1100" spc="173" dirty="0">
                <a:solidFill>
                  <a:srgbClr val="0A111D"/>
                </a:solidFill>
                <a:latin typeface="Calibri"/>
                <a:cs typeface="Calibri"/>
              </a:rPr>
              <a:t> </a:t>
            </a:r>
            <a:r>
              <a:rPr sz="1100" spc="-4" dirty="0">
                <a:solidFill>
                  <a:srgbClr val="0A111D"/>
                </a:solidFill>
                <a:latin typeface="Calibri"/>
                <a:cs typeface="Calibri"/>
              </a:rPr>
              <a:t>p</a:t>
            </a:r>
            <a:r>
              <a:rPr sz="1100" spc="0" dirty="0">
                <a:solidFill>
                  <a:srgbClr val="0A111D"/>
                </a:solidFill>
                <a:latin typeface="Calibri"/>
                <a:cs typeface="Calibri"/>
              </a:rPr>
              <a:t>a</a:t>
            </a:r>
            <a:r>
              <a:rPr sz="1100" spc="-14" dirty="0">
                <a:solidFill>
                  <a:srgbClr val="0A111D"/>
                </a:solidFill>
                <a:latin typeface="Calibri"/>
                <a:cs typeface="Calibri"/>
              </a:rPr>
              <a:t>r</a:t>
            </a:r>
            <a:r>
              <a:rPr sz="1100" spc="0" dirty="0">
                <a:solidFill>
                  <a:srgbClr val="0A111D"/>
                </a:solidFill>
                <a:latin typeface="Calibri"/>
                <a:cs typeface="Calibri"/>
              </a:rPr>
              <a:t>tici</a:t>
            </a:r>
            <a:r>
              <a:rPr sz="1100" spc="-14" dirty="0">
                <a:solidFill>
                  <a:srgbClr val="0A111D"/>
                </a:solidFill>
                <a:latin typeface="Calibri"/>
                <a:cs typeface="Calibri"/>
              </a:rPr>
              <a:t>p</a:t>
            </a:r>
            <a:r>
              <a:rPr sz="1100" spc="0" dirty="0">
                <a:solidFill>
                  <a:srgbClr val="0A111D"/>
                </a:solidFill>
                <a:latin typeface="Calibri"/>
                <a:cs typeface="Calibri"/>
              </a:rPr>
              <a:t>ac</a:t>
            </a:r>
            <a:r>
              <a:rPr sz="1100" spc="-14" dirty="0">
                <a:solidFill>
                  <a:srgbClr val="0A111D"/>
                </a:solidFill>
                <a:latin typeface="Calibri"/>
                <a:cs typeface="Calibri"/>
              </a:rPr>
              <a:t>i</a:t>
            </a:r>
            <a:r>
              <a:rPr sz="1100" spc="4" dirty="0">
                <a:solidFill>
                  <a:srgbClr val="0A111D"/>
                </a:solidFill>
                <a:latin typeface="Calibri"/>
                <a:cs typeface="Calibri"/>
              </a:rPr>
              <a:t>ó</a:t>
            </a:r>
            <a:r>
              <a:rPr sz="1100" spc="0" dirty="0">
                <a:solidFill>
                  <a:srgbClr val="0A111D"/>
                </a:solidFill>
                <a:latin typeface="Calibri"/>
                <a:cs typeface="Calibri"/>
              </a:rPr>
              <a:t>n</a:t>
            </a:r>
            <a:r>
              <a:rPr sz="1100" spc="168" dirty="0">
                <a:solidFill>
                  <a:srgbClr val="0A111D"/>
                </a:solidFill>
                <a:latin typeface="Calibri"/>
                <a:cs typeface="Calibri"/>
              </a:rPr>
              <a:t> </a:t>
            </a:r>
            <a:r>
              <a:rPr sz="1100" spc="-14" dirty="0">
                <a:solidFill>
                  <a:srgbClr val="0A111D"/>
                </a:solidFill>
                <a:latin typeface="Calibri"/>
                <a:cs typeface="Calibri"/>
              </a:rPr>
              <a:t>d</a:t>
            </a:r>
            <a:r>
              <a:rPr sz="1100" spc="0" dirty="0">
                <a:solidFill>
                  <a:srgbClr val="0A111D"/>
                </a:solidFill>
                <a:latin typeface="Calibri"/>
                <a:cs typeface="Calibri"/>
              </a:rPr>
              <a:t>e</a:t>
            </a:r>
            <a:r>
              <a:rPr sz="1100" spc="173" dirty="0">
                <a:solidFill>
                  <a:srgbClr val="0A111D"/>
                </a:solidFill>
                <a:latin typeface="Calibri"/>
                <a:cs typeface="Calibri"/>
              </a:rPr>
              <a:t> </a:t>
            </a:r>
            <a:r>
              <a:rPr sz="1100" spc="0" dirty="0">
                <a:solidFill>
                  <a:srgbClr val="0A111D"/>
                </a:solidFill>
                <a:latin typeface="Calibri"/>
                <a:cs typeface="Calibri"/>
              </a:rPr>
              <a:t>al</a:t>
            </a:r>
            <a:r>
              <a:rPr sz="1100" spc="158" dirty="0">
                <a:solidFill>
                  <a:srgbClr val="0A111D"/>
                </a:solidFill>
                <a:latin typeface="Calibri"/>
                <a:cs typeface="Calibri"/>
              </a:rPr>
              <a:t> </a:t>
            </a:r>
            <a:r>
              <a:rPr sz="1100" spc="-4" dirty="0">
                <a:solidFill>
                  <a:srgbClr val="0A111D"/>
                </a:solidFill>
                <a:latin typeface="Calibri"/>
                <a:cs typeface="Calibri"/>
              </a:rPr>
              <a:t>m</a:t>
            </a:r>
            <a:r>
              <a:rPr sz="1100" spc="0" dirty="0">
                <a:solidFill>
                  <a:srgbClr val="0A111D"/>
                </a:solidFill>
                <a:latin typeface="Calibri"/>
                <a:cs typeface="Calibri"/>
              </a:rPr>
              <a:t>e</a:t>
            </a:r>
            <a:r>
              <a:rPr sz="1100" spc="-14" dirty="0">
                <a:solidFill>
                  <a:srgbClr val="0A111D"/>
                </a:solidFill>
                <a:latin typeface="Calibri"/>
                <a:cs typeface="Calibri"/>
              </a:rPr>
              <a:t>n</a:t>
            </a:r>
            <a:r>
              <a:rPr sz="1100" spc="4" dirty="0">
                <a:solidFill>
                  <a:srgbClr val="0A111D"/>
                </a:solidFill>
                <a:latin typeface="Calibri"/>
                <a:cs typeface="Calibri"/>
              </a:rPr>
              <a:t>o</a:t>
            </a:r>
            <a:r>
              <a:rPr sz="1100" spc="0" dirty="0">
                <a:solidFill>
                  <a:srgbClr val="0A111D"/>
                </a:solidFill>
                <a:latin typeface="Calibri"/>
                <a:cs typeface="Calibri"/>
              </a:rPr>
              <a:t>s</a:t>
            </a:r>
            <a:r>
              <a:rPr sz="1100" spc="158" dirty="0">
                <a:solidFill>
                  <a:srgbClr val="0A111D"/>
                </a:solidFill>
                <a:latin typeface="Calibri"/>
                <a:cs typeface="Calibri"/>
              </a:rPr>
              <a:t> </a:t>
            </a:r>
            <a:r>
              <a:rPr sz="1100" spc="4" dirty="0">
                <a:solidFill>
                  <a:srgbClr val="0A111D"/>
                </a:solidFill>
                <a:latin typeface="Calibri"/>
                <a:cs typeface="Calibri"/>
              </a:rPr>
              <a:t>2</a:t>
            </a:r>
            <a:r>
              <a:rPr sz="1100" spc="0" dirty="0">
                <a:solidFill>
                  <a:srgbClr val="0A111D"/>
                </a:solidFill>
                <a:latin typeface="Calibri"/>
                <a:cs typeface="Calibri"/>
              </a:rPr>
              <a:t>0</a:t>
            </a:r>
            <a:r>
              <a:rPr sz="1100" spc="173" dirty="0">
                <a:solidFill>
                  <a:srgbClr val="0A111D"/>
                </a:solidFill>
                <a:latin typeface="Calibri"/>
                <a:cs typeface="Calibri"/>
              </a:rPr>
              <a:t> </a:t>
            </a:r>
            <a:r>
              <a:rPr sz="1100" spc="4" dirty="0">
                <a:solidFill>
                  <a:srgbClr val="0A111D"/>
                </a:solidFill>
                <a:latin typeface="Calibri"/>
                <a:cs typeface="Calibri"/>
              </a:rPr>
              <a:t>v</a:t>
            </a:r>
            <a:r>
              <a:rPr sz="1100" spc="-14" dirty="0">
                <a:solidFill>
                  <a:srgbClr val="0A111D"/>
                </a:solidFill>
                <a:latin typeface="Calibri"/>
                <a:cs typeface="Calibri"/>
              </a:rPr>
              <a:t>i</a:t>
            </a:r>
            <a:r>
              <a:rPr sz="1100" spc="-4" dirty="0">
                <a:solidFill>
                  <a:srgbClr val="0A111D"/>
                </a:solidFill>
                <a:latin typeface="Calibri"/>
                <a:cs typeface="Calibri"/>
              </a:rPr>
              <a:t>ñ</a:t>
            </a:r>
            <a:r>
              <a:rPr sz="1100" spc="0" dirty="0">
                <a:solidFill>
                  <a:srgbClr val="0A111D"/>
                </a:solidFill>
                <a:latin typeface="Calibri"/>
                <a:cs typeface="Calibri"/>
              </a:rPr>
              <a:t>as,</a:t>
            </a:r>
            <a:r>
              <a:rPr sz="1100" spc="148" dirty="0">
                <a:solidFill>
                  <a:srgbClr val="0A111D"/>
                </a:solidFill>
                <a:latin typeface="Calibri"/>
                <a:cs typeface="Calibri"/>
              </a:rPr>
              <a:t> </a:t>
            </a:r>
            <a:r>
              <a:rPr sz="1100" spc="0" dirty="0">
                <a:solidFill>
                  <a:srgbClr val="0A111D"/>
                </a:solidFill>
                <a:latin typeface="Calibri"/>
                <a:cs typeface="Calibri"/>
              </a:rPr>
              <a:t>y</a:t>
            </a:r>
            <a:r>
              <a:rPr sz="1100" spc="173" dirty="0">
                <a:solidFill>
                  <a:srgbClr val="0A111D"/>
                </a:solidFill>
                <a:latin typeface="Calibri"/>
                <a:cs typeface="Calibri"/>
              </a:rPr>
              <a:t> </a:t>
            </a:r>
            <a:r>
              <a:rPr sz="1100" spc="-4" dirty="0">
                <a:solidFill>
                  <a:srgbClr val="0A111D"/>
                </a:solidFill>
                <a:latin typeface="Calibri"/>
                <a:cs typeface="Calibri"/>
              </a:rPr>
              <a:t>b</a:t>
            </a:r>
            <a:r>
              <a:rPr sz="1100" spc="0" dirty="0">
                <a:solidFill>
                  <a:srgbClr val="0A111D"/>
                </a:solidFill>
                <a:latin typeface="Calibri"/>
                <a:cs typeface="Calibri"/>
              </a:rPr>
              <a:t>a</a:t>
            </a:r>
            <a:r>
              <a:rPr sz="1100" spc="-9" dirty="0">
                <a:solidFill>
                  <a:srgbClr val="0A111D"/>
                </a:solidFill>
                <a:latin typeface="Calibri"/>
                <a:cs typeface="Calibri"/>
              </a:rPr>
              <a:t>s</a:t>
            </a:r>
            <a:r>
              <a:rPr sz="1100" spc="0" dirty="0">
                <a:solidFill>
                  <a:srgbClr val="0A111D"/>
                </a:solidFill>
                <a:latin typeface="Calibri"/>
                <a:cs typeface="Calibri"/>
              </a:rPr>
              <a:t>a</a:t>
            </a:r>
            <a:r>
              <a:rPr sz="1100" spc="-14" dirty="0">
                <a:solidFill>
                  <a:srgbClr val="0A111D"/>
                </a:solidFill>
                <a:latin typeface="Calibri"/>
                <a:cs typeface="Calibri"/>
              </a:rPr>
              <a:t>d</a:t>
            </a:r>
            <a:r>
              <a:rPr sz="1100" spc="4" dirty="0">
                <a:solidFill>
                  <a:srgbClr val="0A111D"/>
                </a:solidFill>
                <a:latin typeface="Calibri"/>
                <a:cs typeface="Calibri"/>
              </a:rPr>
              <a:t>o</a:t>
            </a:r>
            <a:r>
              <a:rPr sz="1100" spc="0" dirty="0">
                <a:solidFill>
                  <a:srgbClr val="0A111D"/>
                </a:solidFill>
                <a:latin typeface="Calibri"/>
                <a:cs typeface="Calibri"/>
              </a:rPr>
              <a:t>s</a:t>
            </a:r>
            <a:r>
              <a:rPr sz="1100" spc="158" dirty="0">
                <a:solidFill>
                  <a:srgbClr val="0A111D"/>
                </a:solidFill>
                <a:latin typeface="Calibri"/>
                <a:cs typeface="Calibri"/>
              </a:rPr>
              <a:t> </a:t>
            </a:r>
            <a:r>
              <a:rPr sz="1100" spc="0" dirty="0">
                <a:solidFill>
                  <a:srgbClr val="0A111D"/>
                </a:solidFill>
                <a:latin typeface="Calibri"/>
                <a:cs typeface="Calibri"/>
              </a:rPr>
              <a:t>en</a:t>
            </a:r>
            <a:r>
              <a:rPr sz="1100" spc="168" dirty="0">
                <a:solidFill>
                  <a:srgbClr val="0A111D"/>
                </a:solidFill>
                <a:latin typeface="Calibri"/>
                <a:cs typeface="Calibri"/>
              </a:rPr>
              <a:t> </a:t>
            </a:r>
            <a:r>
              <a:rPr sz="1100" spc="0" dirty="0">
                <a:solidFill>
                  <a:srgbClr val="0A111D"/>
                </a:solidFill>
                <a:latin typeface="Calibri"/>
                <a:cs typeface="Calibri"/>
              </a:rPr>
              <a:t>el</a:t>
            </a:r>
            <a:r>
              <a:rPr sz="1100" spc="148" dirty="0">
                <a:solidFill>
                  <a:srgbClr val="0A111D"/>
                </a:solidFill>
                <a:latin typeface="Calibri"/>
                <a:cs typeface="Calibri"/>
              </a:rPr>
              <a:t> </a:t>
            </a:r>
            <a:r>
              <a:rPr sz="1100" spc="-4" dirty="0">
                <a:solidFill>
                  <a:srgbClr val="0A111D"/>
                </a:solidFill>
                <a:latin typeface="Calibri"/>
                <a:cs typeface="Calibri"/>
              </a:rPr>
              <a:t>Po</a:t>
            </a:r>
            <a:r>
              <a:rPr sz="1100" spc="4" dirty="0">
                <a:solidFill>
                  <a:srgbClr val="0A111D"/>
                </a:solidFill>
                <a:latin typeface="Calibri"/>
                <a:cs typeface="Calibri"/>
              </a:rPr>
              <a:t>o</a:t>
            </a:r>
            <a:r>
              <a:rPr sz="1100" spc="0" dirty="0">
                <a:solidFill>
                  <a:srgbClr val="0A111D"/>
                </a:solidFill>
                <a:latin typeface="Calibri"/>
                <a:cs typeface="Calibri"/>
              </a:rPr>
              <a:t>l</a:t>
            </a:r>
            <a:r>
              <a:rPr sz="1100" spc="168" dirty="0">
                <a:solidFill>
                  <a:srgbClr val="0A111D"/>
                </a:solidFill>
                <a:latin typeface="Calibri"/>
                <a:cs typeface="Calibri"/>
              </a:rPr>
              <a:t> </a:t>
            </a:r>
            <a:r>
              <a:rPr sz="1100" spc="-4" dirty="0">
                <a:solidFill>
                  <a:srgbClr val="0A111D"/>
                </a:solidFill>
                <a:latin typeface="Calibri"/>
                <a:cs typeface="Calibri"/>
              </a:rPr>
              <a:t>d</a:t>
            </a:r>
            <a:r>
              <a:rPr sz="1100" spc="0" dirty="0">
                <a:solidFill>
                  <a:srgbClr val="0A111D"/>
                </a:solidFill>
                <a:latin typeface="Calibri"/>
                <a:cs typeface="Calibri"/>
              </a:rPr>
              <a:t>e</a:t>
            </a:r>
            <a:r>
              <a:rPr sz="1100" spc="163" dirty="0">
                <a:solidFill>
                  <a:srgbClr val="0A111D"/>
                </a:solidFill>
                <a:latin typeface="Calibri"/>
                <a:cs typeface="Calibri"/>
              </a:rPr>
              <a:t> </a:t>
            </a:r>
            <a:r>
              <a:rPr sz="1100" spc="-9" dirty="0">
                <a:solidFill>
                  <a:srgbClr val="0A111D"/>
                </a:solidFill>
                <a:latin typeface="Calibri"/>
                <a:cs typeface="Calibri"/>
              </a:rPr>
              <a:t>C</a:t>
            </a:r>
            <a:r>
              <a:rPr sz="1100" spc="0" dirty="0">
                <a:solidFill>
                  <a:srgbClr val="0A111D"/>
                </a:solidFill>
                <a:latin typeface="Calibri"/>
                <a:cs typeface="Calibri"/>
              </a:rPr>
              <a:t>ar</a:t>
            </a:r>
            <a:r>
              <a:rPr sz="1100" spc="-4" dirty="0">
                <a:solidFill>
                  <a:srgbClr val="0A111D"/>
                </a:solidFill>
                <a:latin typeface="Calibri"/>
                <a:cs typeface="Calibri"/>
              </a:rPr>
              <a:t>go</a:t>
            </a:r>
            <a:r>
              <a:rPr sz="1100" spc="0" dirty="0">
                <a:solidFill>
                  <a:srgbClr val="0A111D"/>
                </a:solidFill>
                <a:latin typeface="Calibri"/>
                <a:cs typeface="Calibri"/>
              </a:rPr>
              <a:t>s</a:t>
            </a:r>
            <a:r>
              <a:rPr sz="1100" spc="158" dirty="0">
                <a:solidFill>
                  <a:srgbClr val="0A111D"/>
                </a:solidFill>
                <a:latin typeface="Calibri"/>
                <a:cs typeface="Calibri"/>
              </a:rPr>
              <a:t> </a:t>
            </a:r>
            <a:r>
              <a:rPr sz="1100" spc="4" dirty="0">
                <a:solidFill>
                  <a:srgbClr val="0A111D"/>
                </a:solidFill>
                <a:latin typeface="Calibri"/>
                <a:cs typeface="Calibri"/>
              </a:rPr>
              <a:t>D</a:t>
            </a:r>
            <a:r>
              <a:rPr sz="1100" spc="0" dirty="0">
                <a:solidFill>
                  <a:srgbClr val="0A111D"/>
                </a:solidFill>
                <a:latin typeface="Calibri"/>
                <a:cs typeface="Calibri"/>
              </a:rPr>
              <a:t>efi</a:t>
            </a:r>
            <a:r>
              <a:rPr sz="1100" spc="-4" dirty="0">
                <a:solidFill>
                  <a:srgbClr val="0A111D"/>
                </a:solidFill>
                <a:latin typeface="Calibri"/>
                <a:cs typeface="Calibri"/>
              </a:rPr>
              <a:t>n</a:t>
            </a:r>
            <a:r>
              <a:rPr sz="1100" spc="0" dirty="0">
                <a:solidFill>
                  <a:srgbClr val="0A111D"/>
                </a:solidFill>
                <a:latin typeface="Calibri"/>
                <a:cs typeface="Calibri"/>
              </a:rPr>
              <a:t>i</a:t>
            </a:r>
            <a:r>
              <a:rPr sz="1100" spc="-19" dirty="0">
                <a:solidFill>
                  <a:srgbClr val="0A111D"/>
                </a:solidFill>
                <a:latin typeface="Calibri"/>
                <a:cs typeface="Calibri"/>
              </a:rPr>
              <a:t>d</a:t>
            </a:r>
            <a:r>
              <a:rPr sz="1100" spc="-4" dirty="0">
                <a:solidFill>
                  <a:srgbClr val="0A111D"/>
                </a:solidFill>
                <a:latin typeface="Calibri"/>
                <a:cs typeface="Calibri"/>
              </a:rPr>
              <a:t>o</a:t>
            </a:r>
            <a:r>
              <a:rPr sz="1100" spc="0" dirty="0">
                <a:solidFill>
                  <a:srgbClr val="0A111D"/>
                </a:solidFill>
                <a:latin typeface="Calibri"/>
                <a:cs typeface="Calibri"/>
              </a:rPr>
              <a:t>s</a:t>
            </a:r>
            <a:r>
              <a:rPr sz="1100" spc="173" dirty="0">
                <a:solidFill>
                  <a:srgbClr val="0A111D"/>
                </a:solidFill>
                <a:latin typeface="Calibri"/>
                <a:cs typeface="Calibri"/>
              </a:rPr>
              <a:t> </a:t>
            </a:r>
            <a:r>
              <a:rPr sz="1100" spc="-4" dirty="0">
                <a:solidFill>
                  <a:srgbClr val="0A111D"/>
                </a:solidFill>
                <a:latin typeface="Calibri"/>
                <a:cs typeface="Calibri"/>
              </a:rPr>
              <a:t>p</a:t>
            </a:r>
            <a:r>
              <a:rPr sz="1100" spc="0" dirty="0">
                <a:solidFill>
                  <a:srgbClr val="0A111D"/>
                </a:solidFill>
                <a:latin typeface="Calibri"/>
                <a:cs typeface="Calibri"/>
              </a:rPr>
              <a:t>ara</a:t>
            </a:r>
            <a:r>
              <a:rPr sz="1100" spc="158" dirty="0">
                <a:solidFill>
                  <a:srgbClr val="0A111D"/>
                </a:solidFill>
                <a:latin typeface="Calibri"/>
                <a:cs typeface="Calibri"/>
              </a:rPr>
              <a:t> </a:t>
            </a:r>
            <a:r>
              <a:rPr sz="1100" spc="0" dirty="0">
                <a:solidFill>
                  <a:srgbClr val="0A111D"/>
                </a:solidFill>
                <a:latin typeface="Calibri"/>
                <a:cs typeface="Calibri"/>
              </a:rPr>
              <a:t>el</a:t>
            </a:r>
            <a:r>
              <a:rPr sz="1100" spc="168" dirty="0">
                <a:solidFill>
                  <a:srgbClr val="0A111D"/>
                </a:solidFill>
                <a:latin typeface="Calibri"/>
                <a:cs typeface="Calibri"/>
              </a:rPr>
              <a:t> </a:t>
            </a:r>
            <a:r>
              <a:rPr sz="1100" spc="-9" dirty="0">
                <a:solidFill>
                  <a:srgbClr val="0A111D"/>
                </a:solidFill>
                <a:latin typeface="Calibri"/>
                <a:cs typeface="Calibri"/>
              </a:rPr>
              <a:t>Le</a:t>
            </a:r>
            <a:r>
              <a:rPr sz="1100" spc="4" dirty="0">
                <a:solidFill>
                  <a:srgbClr val="0A111D"/>
                </a:solidFill>
                <a:latin typeface="Calibri"/>
                <a:cs typeface="Calibri"/>
              </a:rPr>
              <a:t>v</a:t>
            </a:r>
            <a:r>
              <a:rPr sz="1100" spc="0" dirty="0">
                <a:solidFill>
                  <a:srgbClr val="0A111D"/>
                </a:solidFill>
                <a:latin typeface="Calibri"/>
                <a:cs typeface="Calibri"/>
              </a:rPr>
              <a:t>a</a:t>
            </a:r>
            <a:r>
              <a:rPr sz="1100" spc="-4" dirty="0">
                <a:solidFill>
                  <a:srgbClr val="0A111D"/>
                </a:solidFill>
                <a:latin typeface="Calibri"/>
                <a:cs typeface="Calibri"/>
              </a:rPr>
              <a:t>n</a:t>
            </a:r>
            <a:r>
              <a:rPr sz="1100" spc="-9" dirty="0">
                <a:solidFill>
                  <a:srgbClr val="0A111D"/>
                </a:solidFill>
                <a:latin typeface="Calibri"/>
                <a:cs typeface="Calibri"/>
              </a:rPr>
              <a:t>t</a:t>
            </a:r>
            <a:r>
              <a:rPr sz="1100" spc="-14" dirty="0">
                <a:solidFill>
                  <a:srgbClr val="0A111D"/>
                </a:solidFill>
                <a:latin typeface="Calibri"/>
                <a:cs typeface="Calibri"/>
              </a:rPr>
              <a:t>a</a:t>
            </a:r>
            <a:r>
              <a:rPr sz="1100" spc="4" dirty="0">
                <a:solidFill>
                  <a:srgbClr val="0A111D"/>
                </a:solidFill>
                <a:latin typeface="Calibri"/>
                <a:cs typeface="Calibri"/>
              </a:rPr>
              <a:t>m</a:t>
            </a:r>
            <a:r>
              <a:rPr sz="1100" spc="0" dirty="0">
                <a:solidFill>
                  <a:srgbClr val="0A111D"/>
                </a:solidFill>
                <a:latin typeface="Calibri"/>
                <a:cs typeface="Calibri"/>
              </a:rPr>
              <a:t>ie</a:t>
            </a:r>
            <a:r>
              <a:rPr sz="1100" spc="-14" dirty="0">
                <a:solidFill>
                  <a:srgbClr val="0A111D"/>
                </a:solidFill>
                <a:latin typeface="Calibri"/>
                <a:cs typeface="Calibri"/>
              </a:rPr>
              <a:t>n</a:t>
            </a:r>
            <a:r>
              <a:rPr sz="1100" spc="-9" dirty="0">
                <a:solidFill>
                  <a:srgbClr val="0A111D"/>
                </a:solidFill>
                <a:latin typeface="Calibri"/>
                <a:cs typeface="Calibri"/>
              </a:rPr>
              <a:t>t</a:t>
            </a:r>
            <a:r>
              <a:rPr sz="1100" spc="0" dirty="0">
                <a:solidFill>
                  <a:srgbClr val="0A111D"/>
                </a:solidFill>
                <a:latin typeface="Calibri"/>
                <a:cs typeface="Calibri"/>
              </a:rPr>
              <a:t>o</a:t>
            </a:r>
            <a:r>
              <a:rPr sz="1100" spc="178" dirty="0">
                <a:solidFill>
                  <a:srgbClr val="0A111D"/>
                </a:solidFill>
                <a:latin typeface="Calibri"/>
                <a:cs typeface="Calibri"/>
              </a:rPr>
              <a:t> </a:t>
            </a:r>
            <a:r>
              <a:rPr sz="1100" spc="0" dirty="0">
                <a:solidFill>
                  <a:srgbClr val="0A111D"/>
                </a:solidFill>
                <a:latin typeface="Calibri"/>
                <a:cs typeface="Calibri"/>
              </a:rPr>
              <a:t>(ap</a:t>
            </a:r>
            <a:r>
              <a:rPr sz="1100" spc="-14" dirty="0">
                <a:solidFill>
                  <a:srgbClr val="0A111D"/>
                </a:solidFill>
                <a:latin typeface="Calibri"/>
                <a:cs typeface="Calibri"/>
              </a:rPr>
              <a:t>r</a:t>
            </a:r>
            <a:r>
              <a:rPr sz="1100" spc="-4" dirty="0">
                <a:solidFill>
                  <a:srgbClr val="0A111D"/>
                </a:solidFill>
                <a:latin typeface="Calibri"/>
                <a:cs typeface="Calibri"/>
              </a:rPr>
              <a:t>o</a:t>
            </a:r>
            <a:r>
              <a:rPr sz="1100" spc="0" dirty="0">
                <a:solidFill>
                  <a:srgbClr val="0A111D"/>
                </a:solidFill>
                <a:latin typeface="Calibri"/>
                <a:cs typeface="Calibri"/>
              </a:rPr>
              <a:t>x</a:t>
            </a:r>
            <a:r>
              <a:rPr sz="1100" spc="-9" dirty="0">
                <a:solidFill>
                  <a:srgbClr val="0A111D"/>
                </a:solidFill>
                <a:latin typeface="Calibri"/>
                <a:cs typeface="Calibri"/>
              </a:rPr>
              <a:t>i</a:t>
            </a:r>
            <a:r>
              <a:rPr sz="1100" spc="4" dirty="0">
                <a:solidFill>
                  <a:srgbClr val="0A111D"/>
                </a:solidFill>
                <a:latin typeface="Calibri"/>
                <a:cs typeface="Calibri"/>
              </a:rPr>
              <a:t>m</a:t>
            </a:r>
            <a:r>
              <a:rPr sz="1100" spc="0" dirty="0">
                <a:solidFill>
                  <a:srgbClr val="0A111D"/>
                </a:solidFill>
                <a:latin typeface="Calibri"/>
                <a:cs typeface="Calibri"/>
              </a:rPr>
              <a:t>a</a:t>
            </a:r>
            <a:r>
              <a:rPr sz="1100" spc="-4" dirty="0">
                <a:solidFill>
                  <a:srgbClr val="0A111D"/>
                </a:solidFill>
                <a:latin typeface="Calibri"/>
                <a:cs typeface="Calibri"/>
              </a:rPr>
              <a:t>d</a:t>
            </a:r>
            <a:r>
              <a:rPr sz="1100" spc="-14" dirty="0">
                <a:solidFill>
                  <a:srgbClr val="0A111D"/>
                </a:solidFill>
                <a:latin typeface="Calibri"/>
                <a:cs typeface="Calibri"/>
              </a:rPr>
              <a:t>a</a:t>
            </a:r>
            <a:r>
              <a:rPr sz="1100" spc="4" dirty="0">
                <a:solidFill>
                  <a:srgbClr val="0A111D"/>
                </a:solidFill>
                <a:latin typeface="Calibri"/>
                <a:cs typeface="Calibri"/>
              </a:rPr>
              <a:t>m</a:t>
            </a:r>
            <a:r>
              <a:rPr sz="1100" spc="0" dirty="0">
                <a:solidFill>
                  <a:srgbClr val="0A111D"/>
                </a:solidFill>
                <a:latin typeface="Calibri"/>
                <a:cs typeface="Calibri"/>
              </a:rPr>
              <a:t>e</a:t>
            </a:r>
            <a:r>
              <a:rPr sz="1100" spc="-14" dirty="0">
                <a:solidFill>
                  <a:srgbClr val="0A111D"/>
                </a:solidFill>
                <a:latin typeface="Calibri"/>
                <a:cs typeface="Calibri"/>
              </a:rPr>
              <a:t>n</a:t>
            </a:r>
            <a:r>
              <a:rPr sz="1100" spc="0" dirty="0">
                <a:solidFill>
                  <a:srgbClr val="0A111D"/>
                </a:solidFill>
                <a:latin typeface="Calibri"/>
                <a:cs typeface="Calibri"/>
              </a:rPr>
              <a:t>te</a:t>
            </a:r>
            <a:r>
              <a:rPr sz="1100" spc="168" dirty="0">
                <a:solidFill>
                  <a:srgbClr val="0A111D"/>
                </a:solidFill>
                <a:latin typeface="Calibri"/>
                <a:cs typeface="Calibri"/>
              </a:rPr>
              <a:t> </a:t>
            </a:r>
            <a:r>
              <a:rPr sz="1100" spc="4" dirty="0">
                <a:solidFill>
                  <a:srgbClr val="0A111D"/>
                </a:solidFill>
                <a:latin typeface="Calibri"/>
                <a:cs typeface="Calibri"/>
              </a:rPr>
              <a:t>10</a:t>
            </a:r>
            <a:r>
              <a:rPr sz="1100" spc="0" dirty="0">
                <a:solidFill>
                  <a:srgbClr val="0A111D"/>
                </a:solidFill>
                <a:latin typeface="Calibri"/>
                <a:cs typeface="Calibri"/>
              </a:rPr>
              <a:t>0</a:t>
            </a:r>
            <a:r>
              <a:rPr sz="1100" spc="178" dirty="0">
                <a:solidFill>
                  <a:srgbClr val="0A111D"/>
                </a:solidFill>
                <a:latin typeface="Calibri"/>
                <a:cs typeface="Calibri"/>
              </a:rPr>
              <a:t> </a:t>
            </a:r>
            <a:r>
              <a:rPr sz="1100" spc="-9" dirty="0">
                <a:solidFill>
                  <a:srgbClr val="0A111D"/>
                </a:solidFill>
                <a:latin typeface="Calibri"/>
                <a:cs typeface="Calibri"/>
              </a:rPr>
              <a:t>c</a:t>
            </a:r>
            <a:r>
              <a:rPr sz="1100" spc="0" dirty="0">
                <a:solidFill>
                  <a:srgbClr val="0A111D"/>
                </a:solidFill>
                <a:latin typeface="Calibri"/>
                <a:cs typeface="Calibri"/>
              </a:rPr>
              <a:t>ar</a:t>
            </a:r>
            <a:r>
              <a:rPr sz="1100" spc="-14" dirty="0">
                <a:solidFill>
                  <a:srgbClr val="0A111D"/>
                </a:solidFill>
                <a:latin typeface="Calibri"/>
                <a:cs typeface="Calibri"/>
              </a:rPr>
              <a:t>g</a:t>
            </a:r>
            <a:r>
              <a:rPr sz="1100" spc="4" dirty="0">
                <a:solidFill>
                  <a:srgbClr val="0A111D"/>
                </a:solidFill>
                <a:latin typeface="Calibri"/>
                <a:cs typeface="Calibri"/>
              </a:rPr>
              <a:t>o</a:t>
            </a:r>
            <a:r>
              <a:rPr sz="1100" spc="0" dirty="0">
                <a:solidFill>
                  <a:srgbClr val="0A111D"/>
                </a:solidFill>
                <a:latin typeface="Calibri"/>
                <a:cs typeface="Calibri"/>
              </a:rPr>
              <a:t>s</a:t>
            </a:r>
            <a:r>
              <a:rPr sz="1100" spc="158" dirty="0">
                <a:solidFill>
                  <a:srgbClr val="0A111D"/>
                </a:solidFill>
                <a:latin typeface="Calibri"/>
                <a:cs typeface="Calibri"/>
              </a:rPr>
              <a:t> </a:t>
            </a:r>
            <a:r>
              <a:rPr sz="1100" spc="0" dirty="0">
                <a:solidFill>
                  <a:srgbClr val="0A111D"/>
                </a:solidFill>
                <a:latin typeface="Calibri"/>
                <a:cs typeface="Calibri"/>
              </a:rPr>
              <a:t>o</a:t>
            </a:r>
            <a:r>
              <a:rPr sz="1100" spc="153" dirty="0">
                <a:solidFill>
                  <a:srgbClr val="0A111D"/>
                </a:solidFill>
                <a:latin typeface="Calibri"/>
                <a:cs typeface="Calibri"/>
              </a:rPr>
              <a:t> </a:t>
            </a:r>
            <a:r>
              <a:rPr sz="1100" spc="4" dirty="0">
                <a:solidFill>
                  <a:srgbClr val="0A111D"/>
                </a:solidFill>
                <a:latin typeface="Calibri"/>
                <a:cs typeface="Calibri"/>
              </a:rPr>
              <a:t>m</a:t>
            </a:r>
            <a:r>
              <a:rPr sz="1100" spc="-14" dirty="0">
                <a:solidFill>
                  <a:srgbClr val="0A111D"/>
                </a:solidFill>
                <a:latin typeface="Calibri"/>
                <a:cs typeface="Calibri"/>
              </a:rPr>
              <a:t>á</a:t>
            </a:r>
            <a:r>
              <a:rPr sz="1100" spc="0" dirty="0">
                <a:solidFill>
                  <a:srgbClr val="0A111D"/>
                </a:solidFill>
                <a:latin typeface="Calibri"/>
                <a:cs typeface="Calibri"/>
              </a:rPr>
              <a:t>s)</a:t>
            </a:r>
            <a:r>
              <a:rPr sz="1100" spc="173" dirty="0">
                <a:solidFill>
                  <a:srgbClr val="0A111D"/>
                </a:solidFill>
                <a:latin typeface="Calibri"/>
                <a:cs typeface="Calibri"/>
              </a:rPr>
              <a:t> </a:t>
            </a:r>
            <a:r>
              <a:rPr sz="1100" spc="0" dirty="0">
                <a:solidFill>
                  <a:srgbClr val="0A111D"/>
                </a:solidFill>
                <a:latin typeface="Calibri"/>
                <a:cs typeface="Calibri"/>
              </a:rPr>
              <a:t>y </a:t>
            </a:r>
            <a:r>
              <a:rPr sz="1100" spc="-4" dirty="0">
                <a:solidFill>
                  <a:srgbClr val="0A111D"/>
                </a:solidFill>
                <a:latin typeface="Calibri"/>
                <a:cs typeface="Calibri"/>
              </a:rPr>
              <a:t>h</a:t>
            </a:r>
            <a:r>
              <a:rPr sz="1100" spc="0" dirty="0">
                <a:solidFill>
                  <a:srgbClr val="0A111D"/>
                </a:solidFill>
                <a:latin typeface="Calibri"/>
                <a:cs typeface="Calibri"/>
              </a:rPr>
              <a:t>a</a:t>
            </a:r>
            <a:r>
              <a:rPr sz="1100" spc="-4" dirty="0">
                <a:solidFill>
                  <a:srgbClr val="0A111D"/>
                </a:solidFill>
                <a:latin typeface="Calibri"/>
                <a:cs typeface="Calibri"/>
              </a:rPr>
              <a:t>b</a:t>
            </a:r>
            <a:r>
              <a:rPr sz="1100" spc="0" dirty="0">
                <a:solidFill>
                  <a:srgbClr val="0A111D"/>
                </a:solidFill>
                <a:latin typeface="Calibri"/>
                <a:cs typeface="Calibri"/>
              </a:rPr>
              <a:t>ie</a:t>
            </a:r>
            <a:r>
              <a:rPr sz="1100" spc="-4" dirty="0">
                <a:solidFill>
                  <a:srgbClr val="0A111D"/>
                </a:solidFill>
                <a:latin typeface="Calibri"/>
                <a:cs typeface="Calibri"/>
              </a:rPr>
              <a:t>nd</a:t>
            </a:r>
            <a:r>
              <a:rPr sz="1100" spc="0" dirty="0">
                <a:solidFill>
                  <a:srgbClr val="0A111D"/>
                </a:solidFill>
                <a:latin typeface="Calibri"/>
                <a:cs typeface="Calibri"/>
              </a:rPr>
              <a:t>o</a:t>
            </a:r>
            <a:r>
              <a:rPr sz="1100" spc="-14" dirty="0">
                <a:solidFill>
                  <a:srgbClr val="0A111D"/>
                </a:solidFill>
                <a:latin typeface="Calibri"/>
                <a:cs typeface="Calibri"/>
              </a:rPr>
              <a:t> </a:t>
            </a:r>
            <a:r>
              <a:rPr sz="1100" spc="0" dirty="0">
                <a:solidFill>
                  <a:srgbClr val="0A111D"/>
                </a:solidFill>
                <a:latin typeface="Calibri"/>
                <a:cs typeface="Calibri"/>
              </a:rPr>
              <a:t>i</a:t>
            </a:r>
            <a:r>
              <a:rPr sz="1100" spc="-4" dirty="0">
                <a:solidFill>
                  <a:srgbClr val="0A111D"/>
                </a:solidFill>
                <a:latin typeface="Calibri"/>
                <a:cs typeface="Calibri"/>
              </a:rPr>
              <a:t>d</a:t>
            </a:r>
            <a:r>
              <a:rPr sz="1100" spc="0" dirty="0">
                <a:solidFill>
                  <a:srgbClr val="0A111D"/>
                </a:solidFill>
                <a:latin typeface="Calibri"/>
                <a:cs typeface="Calibri"/>
              </a:rPr>
              <a:t>entifica</a:t>
            </a:r>
            <a:r>
              <a:rPr sz="1100" spc="-4" dirty="0">
                <a:solidFill>
                  <a:srgbClr val="0A111D"/>
                </a:solidFill>
                <a:latin typeface="Calibri"/>
                <a:cs typeface="Calibri"/>
              </a:rPr>
              <a:t>d</a:t>
            </a:r>
            <a:r>
              <a:rPr sz="1100" spc="0" dirty="0">
                <a:solidFill>
                  <a:srgbClr val="0A111D"/>
                </a:solidFill>
                <a:latin typeface="Calibri"/>
                <a:cs typeface="Calibri"/>
              </a:rPr>
              <a:t>o</a:t>
            </a:r>
            <a:r>
              <a:rPr sz="1100" spc="-39" dirty="0">
                <a:solidFill>
                  <a:srgbClr val="0A111D"/>
                </a:solidFill>
                <a:latin typeface="Calibri"/>
                <a:cs typeface="Calibri"/>
              </a:rPr>
              <a:t> </a:t>
            </a:r>
            <a:r>
              <a:rPr sz="1100" spc="0" dirty="0">
                <a:solidFill>
                  <a:srgbClr val="0A111D"/>
                </a:solidFill>
                <a:latin typeface="Calibri"/>
                <a:cs typeface="Calibri"/>
              </a:rPr>
              <a:t>la</a:t>
            </a:r>
            <a:r>
              <a:rPr sz="1100" spc="4" dirty="0">
                <a:solidFill>
                  <a:srgbClr val="0A111D"/>
                </a:solidFill>
                <a:latin typeface="Calibri"/>
                <a:cs typeface="Calibri"/>
              </a:rPr>
              <a:t> m</a:t>
            </a:r>
            <a:r>
              <a:rPr sz="1100" spc="0" dirty="0">
                <a:solidFill>
                  <a:srgbClr val="0A111D"/>
                </a:solidFill>
                <a:latin typeface="Calibri"/>
                <a:cs typeface="Calibri"/>
              </a:rPr>
              <a:t>ej</a:t>
            </a:r>
            <a:r>
              <a:rPr sz="1100" spc="9" dirty="0">
                <a:solidFill>
                  <a:srgbClr val="0A111D"/>
                </a:solidFill>
                <a:latin typeface="Calibri"/>
                <a:cs typeface="Calibri"/>
              </a:rPr>
              <a:t>o</a:t>
            </a:r>
            <a:r>
              <a:rPr sz="1100" spc="0" dirty="0">
                <a:solidFill>
                  <a:srgbClr val="0A111D"/>
                </a:solidFill>
                <a:latin typeface="Calibri"/>
                <a:cs typeface="Calibri"/>
              </a:rPr>
              <a:t>r</a:t>
            </a:r>
            <a:r>
              <a:rPr sz="1100" spc="-29" dirty="0">
                <a:solidFill>
                  <a:srgbClr val="0A111D"/>
                </a:solidFill>
                <a:latin typeface="Calibri"/>
                <a:cs typeface="Calibri"/>
              </a:rPr>
              <a:t> </a:t>
            </a:r>
            <a:r>
              <a:rPr sz="1100" spc="0" dirty="0">
                <a:solidFill>
                  <a:srgbClr val="0A111D"/>
                </a:solidFill>
                <a:latin typeface="Calibri"/>
                <a:cs typeface="Calibri"/>
              </a:rPr>
              <a:t>fecha</a:t>
            </a:r>
            <a:r>
              <a:rPr sz="1100" spc="-9" dirty="0">
                <a:solidFill>
                  <a:srgbClr val="0A111D"/>
                </a:solidFill>
                <a:latin typeface="Calibri"/>
                <a:cs typeface="Calibri"/>
              </a:rPr>
              <a:t> </a:t>
            </a:r>
            <a:r>
              <a:rPr sz="1100" spc="0" dirty="0">
                <a:solidFill>
                  <a:srgbClr val="0A111D"/>
                </a:solidFill>
                <a:latin typeface="Calibri"/>
                <a:cs typeface="Calibri"/>
              </a:rPr>
              <a:t>se</a:t>
            </a:r>
            <a:r>
              <a:rPr sz="1100" spc="4" dirty="0">
                <a:solidFill>
                  <a:srgbClr val="0A111D"/>
                </a:solidFill>
                <a:latin typeface="Calibri"/>
                <a:cs typeface="Calibri"/>
              </a:rPr>
              <a:t>c</a:t>
            </a:r>
            <a:r>
              <a:rPr sz="1100" spc="0" dirty="0">
                <a:solidFill>
                  <a:srgbClr val="0A111D"/>
                </a:solidFill>
                <a:latin typeface="Calibri"/>
                <a:cs typeface="Calibri"/>
              </a:rPr>
              <a:t>t</a:t>
            </a:r>
            <a:r>
              <a:rPr sz="1100" spc="4" dirty="0">
                <a:solidFill>
                  <a:srgbClr val="0A111D"/>
                </a:solidFill>
                <a:latin typeface="Calibri"/>
                <a:cs typeface="Calibri"/>
              </a:rPr>
              <a:t>o</a:t>
            </a:r>
            <a:r>
              <a:rPr sz="1100" spc="0" dirty="0">
                <a:solidFill>
                  <a:srgbClr val="0A111D"/>
                </a:solidFill>
                <a:latin typeface="Calibri"/>
                <a:cs typeface="Calibri"/>
              </a:rPr>
              <a:t>ri</a:t>
            </a:r>
            <a:r>
              <a:rPr sz="1100" spc="-4" dirty="0">
                <a:solidFill>
                  <a:srgbClr val="0A111D"/>
                </a:solidFill>
                <a:latin typeface="Calibri"/>
                <a:cs typeface="Calibri"/>
              </a:rPr>
              <a:t>a</a:t>
            </a:r>
            <a:r>
              <a:rPr sz="1100" spc="0" dirty="0">
                <a:solidFill>
                  <a:srgbClr val="0A111D"/>
                </a:solidFill>
                <a:latin typeface="Calibri"/>
                <a:cs typeface="Calibri"/>
              </a:rPr>
              <a:t>l</a:t>
            </a:r>
            <a:r>
              <a:rPr sz="1100" spc="-29" dirty="0">
                <a:solidFill>
                  <a:srgbClr val="0A111D"/>
                </a:solidFill>
                <a:latin typeface="Calibri"/>
                <a:cs typeface="Calibri"/>
              </a:rPr>
              <a:t> </a:t>
            </a:r>
            <a:r>
              <a:rPr sz="1100" spc="-4" dirty="0">
                <a:solidFill>
                  <a:srgbClr val="0A111D"/>
                </a:solidFill>
                <a:latin typeface="Calibri"/>
                <a:cs typeface="Calibri"/>
              </a:rPr>
              <a:t>d</a:t>
            </a:r>
            <a:r>
              <a:rPr sz="1100" spc="0" dirty="0">
                <a:solidFill>
                  <a:srgbClr val="0A111D"/>
                </a:solidFill>
                <a:latin typeface="Calibri"/>
                <a:cs typeface="Calibri"/>
              </a:rPr>
              <a:t>e</a:t>
            </a:r>
            <a:r>
              <a:rPr sz="1100" spc="-4" dirty="0">
                <a:solidFill>
                  <a:srgbClr val="0A111D"/>
                </a:solidFill>
                <a:latin typeface="Calibri"/>
                <a:cs typeface="Calibri"/>
              </a:rPr>
              <a:t> </a:t>
            </a:r>
            <a:r>
              <a:rPr sz="1100" spc="0" dirty="0">
                <a:solidFill>
                  <a:srgbClr val="0A111D"/>
                </a:solidFill>
                <a:latin typeface="Calibri"/>
                <a:cs typeface="Calibri"/>
              </a:rPr>
              <a:t>rele</a:t>
            </a:r>
            <a:r>
              <a:rPr sz="1100" spc="9" dirty="0">
                <a:solidFill>
                  <a:srgbClr val="0A111D"/>
                </a:solidFill>
                <a:latin typeface="Calibri"/>
                <a:cs typeface="Calibri"/>
              </a:rPr>
              <a:t>v</a:t>
            </a:r>
            <a:r>
              <a:rPr sz="1100" spc="0" dirty="0">
                <a:solidFill>
                  <a:srgbClr val="0A111D"/>
                </a:solidFill>
                <a:latin typeface="Calibri"/>
                <a:cs typeface="Calibri"/>
              </a:rPr>
              <a:t>a</a:t>
            </a:r>
            <a:r>
              <a:rPr sz="1100" spc="4" dirty="0">
                <a:solidFill>
                  <a:srgbClr val="0A111D"/>
                </a:solidFill>
                <a:latin typeface="Calibri"/>
                <a:cs typeface="Calibri"/>
              </a:rPr>
              <a:t>m</a:t>
            </a:r>
            <a:r>
              <a:rPr sz="1100" spc="0" dirty="0">
                <a:solidFill>
                  <a:srgbClr val="0A111D"/>
                </a:solidFill>
                <a:latin typeface="Calibri"/>
                <a:cs typeface="Calibri"/>
              </a:rPr>
              <a:t>ie</a:t>
            </a:r>
            <a:r>
              <a:rPr sz="1100" spc="-4" dirty="0">
                <a:solidFill>
                  <a:srgbClr val="0A111D"/>
                </a:solidFill>
                <a:latin typeface="Calibri"/>
                <a:cs typeface="Calibri"/>
              </a:rPr>
              <a:t>n</a:t>
            </a:r>
            <a:r>
              <a:rPr sz="1100" spc="0" dirty="0">
                <a:solidFill>
                  <a:srgbClr val="0A111D"/>
                </a:solidFill>
                <a:latin typeface="Calibri"/>
                <a:cs typeface="Calibri"/>
              </a:rPr>
              <a:t>to</a:t>
            </a:r>
            <a:r>
              <a:rPr sz="1100" spc="-34" dirty="0">
                <a:solidFill>
                  <a:srgbClr val="0A111D"/>
                </a:solidFill>
                <a:latin typeface="Calibri"/>
                <a:cs typeface="Calibri"/>
              </a:rPr>
              <a:t> </a:t>
            </a:r>
            <a:r>
              <a:rPr sz="1100" spc="-4" dirty="0">
                <a:solidFill>
                  <a:srgbClr val="0A111D"/>
                </a:solidFill>
                <a:latin typeface="Calibri"/>
                <a:cs typeface="Calibri"/>
              </a:rPr>
              <a:t>d</a:t>
            </a:r>
            <a:r>
              <a:rPr sz="1100" spc="0" dirty="0">
                <a:solidFill>
                  <a:srgbClr val="0A111D"/>
                </a:solidFill>
                <a:latin typeface="Calibri"/>
                <a:cs typeface="Calibri"/>
              </a:rPr>
              <a:t>e</a:t>
            </a:r>
            <a:r>
              <a:rPr sz="1100" spc="4" dirty="0">
                <a:solidFill>
                  <a:srgbClr val="0A111D"/>
                </a:solidFill>
                <a:latin typeface="Calibri"/>
                <a:cs typeface="Calibri"/>
              </a:rPr>
              <a:t> </a:t>
            </a:r>
            <a:r>
              <a:rPr sz="1100" spc="-4" dirty="0">
                <a:solidFill>
                  <a:srgbClr val="0A111D"/>
                </a:solidFill>
                <a:latin typeface="Calibri"/>
                <a:cs typeface="Calibri"/>
              </a:rPr>
              <a:t>d</a:t>
            </a:r>
            <a:r>
              <a:rPr sz="1100" spc="0" dirty="0">
                <a:solidFill>
                  <a:srgbClr val="0A111D"/>
                </a:solidFill>
                <a:latin typeface="Calibri"/>
                <a:cs typeface="Calibri"/>
              </a:rPr>
              <a:t>at</a:t>
            </a:r>
            <a:r>
              <a:rPr sz="1100" spc="4" dirty="0">
                <a:solidFill>
                  <a:srgbClr val="0A111D"/>
                </a:solidFill>
                <a:latin typeface="Calibri"/>
                <a:cs typeface="Calibri"/>
              </a:rPr>
              <a:t>o</a:t>
            </a:r>
            <a:r>
              <a:rPr sz="1100" spc="0" dirty="0">
                <a:solidFill>
                  <a:srgbClr val="0A111D"/>
                </a:solidFill>
                <a:latin typeface="Calibri"/>
                <a:cs typeface="Calibri"/>
              </a:rPr>
              <a:t>s</a:t>
            </a:r>
            <a:r>
              <a:rPr sz="1100" spc="-29" dirty="0">
                <a:solidFill>
                  <a:srgbClr val="0A111D"/>
                </a:solidFill>
                <a:latin typeface="Calibri"/>
                <a:cs typeface="Calibri"/>
              </a:rPr>
              <a:t> </a:t>
            </a:r>
            <a:r>
              <a:rPr sz="1100" spc="0" dirty="0">
                <a:solidFill>
                  <a:srgbClr val="0A111D"/>
                </a:solidFill>
                <a:latin typeface="Calibri"/>
                <a:cs typeface="Calibri"/>
              </a:rPr>
              <a:t>(post</a:t>
            </a:r>
            <a:r>
              <a:rPr sz="1100" spc="4" dirty="0">
                <a:solidFill>
                  <a:srgbClr val="0A111D"/>
                </a:solidFill>
                <a:latin typeface="Calibri"/>
                <a:cs typeface="Calibri"/>
              </a:rPr>
              <a:t>e</a:t>
            </a:r>
            <a:r>
              <a:rPr sz="1100" spc="0" dirty="0">
                <a:solidFill>
                  <a:srgbClr val="0A111D"/>
                </a:solidFill>
                <a:latin typeface="Calibri"/>
                <a:cs typeface="Calibri"/>
              </a:rPr>
              <a:t>ri</a:t>
            </a:r>
            <a:r>
              <a:rPr sz="1100" spc="-9" dirty="0">
                <a:solidFill>
                  <a:srgbClr val="0A111D"/>
                </a:solidFill>
                <a:latin typeface="Calibri"/>
                <a:cs typeface="Calibri"/>
              </a:rPr>
              <a:t>o</a:t>
            </a:r>
            <a:r>
              <a:rPr sz="1100" spc="0" dirty="0">
                <a:solidFill>
                  <a:srgbClr val="0A111D"/>
                </a:solidFill>
                <a:latin typeface="Calibri"/>
                <a:cs typeface="Calibri"/>
              </a:rPr>
              <a:t>r</a:t>
            </a:r>
            <a:r>
              <a:rPr sz="1100" spc="-4" dirty="0">
                <a:solidFill>
                  <a:srgbClr val="0A111D"/>
                </a:solidFill>
                <a:latin typeface="Calibri"/>
                <a:cs typeface="Calibri"/>
              </a:rPr>
              <a:t>m</a:t>
            </a:r>
            <a:r>
              <a:rPr sz="1100" spc="0" dirty="0">
                <a:solidFill>
                  <a:srgbClr val="0A111D"/>
                </a:solidFill>
                <a:latin typeface="Calibri"/>
                <a:cs typeface="Calibri"/>
              </a:rPr>
              <a:t>en</a:t>
            </a:r>
            <a:r>
              <a:rPr sz="1100" spc="-9" dirty="0">
                <a:solidFill>
                  <a:srgbClr val="0A111D"/>
                </a:solidFill>
                <a:latin typeface="Calibri"/>
                <a:cs typeface="Calibri"/>
              </a:rPr>
              <a:t>t</a:t>
            </a:r>
            <a:r>
              <a:rPr sz="1100" spc="0" dirty="0">
                <a:solidFill>
                  <a:srgbClr val="0A111D"/>
                </a:solidFill>
                <a:latin typeface="Calibri"/>
                <a:cs typeface="Calibri"/>
              </a:rPr>
              <a:t>e</a:t>
            </a:r>
            <a:r>
              <a:rPr sz="1100" spc="-29" dirty="0">
                <a:solidFill>
                  <a:srgbClr val="0A111D"/>
                </a:solidFill>
                <a:latin typeface="Calibri"/>
                <a:cs typeface="Calibri"/>
              </a:rPr>
              <a:t> </a:t>
            </a:r>
            <a:r>
              <a:rPr sz="1100" spc="0" dirty="0">
                <a:solidFill>
                  <a:srgbClr val="0A111D"/>
                </a:solidFill>
                <a:latin typeface="Calibri"/>
                <a:cs typeface="Calibri"/>
              </a:rPr>
              <a:t>a</a:t>
            </a:r>
            <a:r>
              <a:rPr sz="1100" spc="4" dirty="0">
                <a:solidFill>
                  <a:srgbClr val="0A111D"/>
                </a:solidFill>
                <a:latin typeface="Calibri"/>
                <a:cs typeface="Calibri"/>
              </a:rPr>
              <a:t> </a:t>
            </a:r>
            <a:r>
              <a:rPr sz="1100" spc="0" dirty="0">
                <a:solidFill>
                  <a:srgbClr val="0A111D"/>
                </a:solidFill>
                <a:latin typeface="Calibri"/>
                <a:cs typeface="Calibri"/>
              </a:rPr>
              <a:t>la</a:t>
            </a:r>
            <a:r>
              <a:rPr sz="1100" spc="-9" dirty="0">
                <a:solidFill>
                  <a:srgbClr val="0A111D"/>
                </a:solidFill>
                <a:latin typeface="Calibri"/>
                <a:cs typeface="Calibri"/>
              </a:rPr>
              <a:t> </a:t>
            </a:r>
            <a:r>
              <a:rPr sz="1100" spc="0" dirty="0">
                <a:solidFill>
                  <a:srgbClr val="0A111D"/>
                </a:solidFill>
                <a:latin typeface="Calibri"/>
                <a:cs typeface="Calibri"/>
              </a:rPr>
              <a:t>fecha</a:t>
            </a:r>
            <a:r>
              <a:rPr sz="1100" spc="-9" dirty="0">
                <a:solidFill>
                  <a:srgbClr val="0A111D"/>
                </a:solidFill>
                <a:latin typeface="Calibri"/>
                <a:cs typeface="Calibri"/>
              </a:rPr>
              <a:t> </a:t>
            </a:r>
            <a:r>
              <a:rPr sz="1100" spc="-4" dirty="0">
                <a:solidFill>
                  <a:srgbClr val="0A111D"/>
                </a:solidFill>
                <a:latin typeface="Calibri"/>
                <a:cs typeface="Calibri"/>
              </a:rPr>
              <a:t>d</a:t>
            </a:r>
            <a:r>
              <a:rPr sz="1100" spc="0" dirty="0">
                <a:solidFill>
                  <a:srgbClr val="0A111D"/>
                </a:solidFill>
                <a:latin typeface="Calibri"/>
                <a:cs typeface="Calibri"/>
              </a:rPr>
              <a:t>e</a:t>
            </a:r>
            <a:r>
              <a:rPr sz="1100" spc="4" dirty="0">
                <a:solidFill>
                  <a:srgbClr val="0A111D"/>
                </a:solidFill>
                <a:latin typeface="Calibri"/>
                <a:cs typeface="Calibri"/>
              </a:rPr>
              <a:t> </a:t>
            </a:r>
            <a:r>
              <a:rPr sz="1100" spc="0" dirty="0">
                <a:solidFill>
                  <a:srgbClr val="0A111D"/>
                </a:solidFill>
                <a:latin typeface="Calibri"/>
                <a:cs typeface="Calibri"/>
              </a:rPr>
              <a:t>i</a:t>
            </a:r>
            <a:r>
              <a:rPr sz="1100" spc="-4" dirty="0">
                <a:solidFill>
                  <a:srgbClr val="0A111D"/>
                </a:solidFill>
                <a:latin typeface="Calibri"/>
                <a:cs typeface="Calibri"/>
              </a:rPr>
              <a:t>n</a:t>
            </a:r>
            <a:r>
              <a:rPr sz="1100" spc="0" dirty="0">
                <a:solidFill>
                  <a:srgbClr val="0A111D"/>
                </a:solidFill>
                <a:latin typeface="Calibri"/>
                <a:cs typeface="Calibri"/>
              </a:rPr>
              <a:t>cre</a:t>
            </a:r>
            <a:r>
              <a:rPr sz="1100" spc="9" dirty="0">
                <a:solidFill>
                  <a:srgbClr val="0A111D"/>
                </a:solidFill>
                <a:latin typeface="Calibri"/>
                <a:cs typeface="Calibri"/>
              </a:rPr>
              <a:t>m</a:t>
            </a:r>
            <a:r>
              <a:rPr sz="1100" spc="0" dirty="0">
                <a:solidFill>
                  <a:srgbClr val="0A111D"/>
                </a:solidFill>
                <a:latin typeface="Calibri"/>
                <a:cs typeface="Calibri"/>
              </a:rPr>
              <a:t>ento</a:t>
            </a:r>
            <a:r>
              <a:rPr sz="1100" spc="-34" dirty="0">
                <a:solidFill>
                  <a:srgbClr val="0A111D"/>
                </a:solidFill>
                <a:latin typeface="Calibri"/>
                <a:cs typeface="Calibri"/>
              </a:rPr>
              <a:t> </a:t>
            </a:r>
            <a:r>
              <a:rPr sz="1100" spc="0" dirty="0">
                <a:solidFill>
                  <a:srgbClr val="0A111D"/>
                </a:solidFill>
                <a:latin typeface="Calibri"/>
                <a:cs typeface="Calibri"/>
              </a:rPr>
              <a:t>sala</a:t>
            </a:r>
            <a:r>
              <a:rPr sz="1100" spc="-4" dirty="0">
                <a:solidFill>
                  <a:srgbClr val="0A111D"/>
                </a:solidFill>
                <a:latin typeface="Calibri"/>
                <a:cs typeface="Calibri"/>
              </a:rPr>
              <a:t>r</a:t>
            </a:r>
            <a:r>
              <a:rPr sz="1100" spc="0" dirty="0">
                <a:solidFill>
                  <a:srgbClr val="0A111D"/>
                </a:solidFill>
                <a:latin typeface="Calibri"/>
                <a:cs typeface="Calibri"/>
              </a:rPr>
              <a:t>ia</a:t>
            </a:r>
            <a:r>
              <a:rPr sz="1100" spc="-4" dirty="0">
                <a:solidFill>
                  <a:srgbClr val="0A111D"/>
                </a:solidFill>
                <a:latin typeface="Calibri"/>
                <a:cs typeface="Calibri"/>
              </a:rPr>
              <a:t>l</a:t>
            </a:r>
            <a:r>
              <a:rPr sz="1100" spc="0" dirty="0">
                <a:solidFill>
                  <a:srgbClr val="0A111D"/>
                </a:solidFill>
                <a:latin typeface="Calibri"/>
                <a:cs typeface="Calibri"/>
              </a:rPr>
              <a:t>)</a:t>
            </a:r>
            <a:r>
              <a:rPr sz="1100" spc="-19" dirty="0">
                <a:solidFill>
                  <a:srgbClr val="0A111D"/>
                </a:solidFill>
                <a:latin typeface="Calibri"/>
                <a:cs typeface="Calibri"/>
              </a:rPr>
              <a:t> </a:t>
            </a:r>
            <a:r>
              <a:rPr sz="1100" spc="0" dirty="0">
                <a:solidFill>
                  <a:srgbClr val="0A111D"/>
                </a:solidFill>
                <a:latin typeface="Calibri"/>
                <a:cs typeface="Calibri"/>
              </a:rPr>
              <a:t>se</a:t>
            </a:r>
            <a:r>
              <a:rPr sz="1100" spc="-4" dirty="0">
                <a:solidFill>
                  <a:srgbClr val="0A111D"/>
                </a:solidFill>
                <a:latin typeface="Calibri"/>
                <a:cs typeface="Calibri"/>
              </a:rPr>
              <a:t> p</a:t>
            </a:r>
            <a:r>
              <a:rPr sz="1100" spc="0" dirty="0">
                <a:solidFill>
                  <a:srgbClr val="0A111D"/>
                </a:solidFill>
                <a:latin typeface="Calibri"/>
                <a:cs typeface="Calibri"/>
              </a:rPr>
              <a:t>r</a:t>
            </a:r>
            <a:r>
              <a:rPr sz="1100" spc="4" dirty="0">
                <a:solidFill>
                  <a:srgbClr val="0A111D"/>
                </a:solidFill>
                <a:latin typeface="Calibri"/>
                <a:cs typeface="Calibri"/>
              </a:rPr>
              <a:t>o</a:t>
            </a:r>
            <a:r>
              <a:rPr sz="1100" spc="0" dirty="0">
                <a:solidFill>
                  <a:srgbClr val="0A111D"/>
                </a:solidFill>
                <a:latin typeface="Calibri"/>
                <a:cs typeface="Calibri"/>
              </a:rPr>
              <a:t>cederá</a:t>
            </a:r>
            <a:r>
              <a:rPr sz="1100" spc="-19" dirty="0">
                <a:solidFill>
                  <a:srgbClr val="0A111D"/>
                </a:solidFill>
                <a:latin typeface="Calibri"/>
                <a:cs typeface="Calibri"/>
              </a:rPr>
              <a:t> </a:t>
            </a:r>
            <a:r>
              <a:rPr sz="1100" spc="0" dirty="0">
                <a:solidFill>
                  <a:srgbClr val="0A111D"/>
                </a:solidFill>
                <a:latin typeface="Calibri"/>
                <a:cs typeface="Calibri"/>
              </a:rPr>
              <a:t>a</a:t>
            </a:r>
            <a:r>
              <a:rPr sz="1100" spc="4" dirty="0">
                <a:solidFill>
                  <a:srgbClr val="0A111D"/>
                </a:solidFill>
                <a:latin typeface="Calibri"/>
                <a:cs typeface="Calibri"/>
              </a:rPr>
              <a:t> </a:t>
            </a:r>
            <a:r>
              <a:rPr sz="1100" spc="0" dirty="0">
                <a:solidFill>
                  <a:srgbClr val="0A111D"/>
                </a:solidFill>
                <a:latin typeface="Calibri"/>
                <a:cs typeface="Calibri"/>
              </a:rPr>
              <a:t>rele</a:t>
            </a:r>
            <a:r>
              <a:rPr sz="1100" spc="9" dirty="0">
                <a:solidFill>
                  <a:srgbClr val="0A111D"/>
                </a:solidFill>
                <a:latin typeface="Calibri"/>
                <a:cs typeface="Calibri"/>
              </a:rPr>
              <a:t>v</a:t>
            </a:r>
            <a:r>
              <a:rPr sz="1100" spc="0" dirty="0">
                <a:solidFill>
                  <a:srgbClr val="0A111D"/>
                </a:solidFill>
                <a:latin typeface="Calibri"/>
                <a:cs typeface="Calibri"/>
              </a:rPr>
              <a:t>ar</a:t>
            </a:r>
            <a:r>
              <a:rPr sz="1100" spc="-9" dirty="0">
                <a:solidFill>
                  <a:srgbClr val="0A111D"/>
                </a:solidFill>
                <a:latin typeface="Calibri"/>
                <a:cs typeface="Calibri"/>
              </a:rPr>
              <a:t> </a:t>
            </a:r>
            <a:r>
              <a:rPr sz="1100" spc="0" dirty="0">
                <a:solidFill>
                  <a:srgbClr val="0A111D"/>
                </a:solidFill>
                <a:latin typeface="Calibri"/>
                <a:cs typeface="Calibri"/>
              </a:rPr>
              <a:t>en ca</a:t>
            </a:r>
            <a:r>
              <a:rPr sz="1100" spc="-4" dirty="0">
                <a:solidFill>
                  <a:srgbClr val="0A111D"/>
                </a:solidFill>
                <a:latin typeface="Calibri"/>
                <a:cs typeface="Calibri"/>
              </a:rPr>
              <a:t>d</a:t>
            </a:r>
            <a:r>
              <a:rPr sz="1100" spc="0" dirty="0">
                <a:solidFill>
                  <a:srgbClr val="0A111D"/>
                </a:solidFill>
                <a:latin typeface="Calibri"/>
                <a:cs typeface="Calibri"/>
              </a:rPr>
              <a:t>a</a:t>
            </a:r>
            <a:r>
              <a:rPr sz="1100" spc="-9" dirty="0">
                <a:solidFill>
                  <a:srgbClr val="0A111D"/>
                </a:solidFill>
                <a:latin typeface="Calibri"/>
                <a:cs typeface="Calibri"/>
              </a:rPr>
              <a:t> </a:t>
            </a:r>
            <a:r>
              <a:rPr sz="1100" spc="0" dirty="0">
                <a:solidFill>
                  <a:srgbClr val="0A111D"/>
                </a:solidFill>
                <a:latin typeface="Calibri"/>
                <a:cs typeface="Calibri"/>
              </a:rPr>
              <a:t>e</a:t>
            </a:r>
            <a:r>
              <a:rPr sz="1100" spc="4" dirty="0">
                <a:solidFill>
                  <a:srgbClr val="0A111D"/>
                </a:solidFill>
                <a:latin typeface="Calibri"/>
                <a:cs typeface="Calibri"/>
              </a:rPr>
              <a:t>m</a:t>
            </a:r>
            <a:r>
              <a:rPr sz="1100" spc="-4" dirty="0">
                <a:solidFill>
                  <a:srgbClr val="0A111D"/>
                </a:solidFill>
                <a:latin typeface="Calibri"/>
                <a:cs typeface="Calibri"/>
              </a:rPr>
              <a:t>p</a:t>
            </a:r>
            <a:r>
              <a:rPr sz="1100" spc="0" dirty="0">
                <a:solidFill>
                  <a:srgbClr val="0A111D"/>
                </a:solidFill>
                <a:latin typeface="Calibri"/>
                <a:cs typeface="Calibri"/>
              </a:rPr>
              <a:t>resa:</a:t>
            </a:r>
            <a:endParaRPr sz="1100">
              <a:latin typeface="Calibri"/>
              <a:cs typeface="Calibri"/>
            </a:endParaRPr>
          </a:p>
          <a:p>
            <a:pPr marL="283463">
              <a:lnSpc>
                <a:spcPts val="1220"/>
              </a:lnSpc>
              <a:spcBef>
                <a:spcPts val="2025"/>
              </a:spcBef>
            </a:pPr>
            <a:r>
              <a:rPr sz="1000" b="1" spc="0" dirty="0">
                <a:solidFill>
                  <a:srgbClr val="0A111D"/>
                </a:solidFill>
                <a:latin typeface="Calibri"/>
                <a:cs typeface="Calibri"/>
              </a:rPr>
              <a:t>1.-</a:t>
            </a:r>
            <a:r>
              <a:rPr sz="1000" b="1" spc="-15" dirty="0">
                <a:solidFill>
                  <a:srgbClr val="0A111D"/>
                </a:solidFill>
                <a:latin typeface="Calibri"/>
                <a:cs typeface="Calibri"/>
              </a:rPr>
              <a:t> </a:t>
            </a:r>
            <a:r>
              <a:rPr sz="1000" b="1" spc="0" dirty="0">
                <a:solidFill>
                  <a:srgbClr val="0A111D"/>
                </a:solidFill>
                <a:latin typeface="Calibri"/>
                <a:cs typeface="Calibri"/>
              </a:rPr>
              <a:t>P</a:t>
            </a:r>
            <a:r>
              <a:rPr sz="1000" b="1" spc="-4" dirty="0">
                <a:solidFill>
                  <a:srgbClr val="0A111D"/>
                </a:solidFill>
                <a:latin typeface="Calibri"/>
                <a:cs typeface="Calibri"/>
              </a:rPr>
              <a:t>l</a:t>
            </a:r>
            <a:r>
              <a:rPr sz="1000" b="1" spc="0" dirty="0">
                <a:solidFill>
                  <a:srgbClr val="0A111D"/>
                </a:solidFill>
                <a:latin typeface="Calibri"/>
                <a:cs typeface="Calibri"/>
              </a:rPr>
              <a:t>a</a:t>
            </a:r>
            <a:r>
              <a:rPr sz="1000" b="1" spc="4" dirty="0">
                <a:solidFill>
                  <a:srgbClr val="0A111D"/>
                </a:solidFill>
                <a:latin typeface="Calibri"/>
                <a:cs typeface="Calibri"/>
              </a:rPr>
              <a:t>n</a:t>
            </a:r>
            <a:r>
              <a:rPr sz="1000" b="1" spc="-4" dirty="0">
                <a:solidFill>
                  <a:srgbClr val="0A111D"/>
                </a:solidFill>
                <a:latin typeface="Calibri"/>
                <a:cs typeface="Calibri"/>
              </a:rPr>
              <a:t>ill</a:t>
            </a:r>
            <a:r>
              <a:rPr sz="1000" b="1" spc="0" dirty="0">
                <a:solidFill>
                  <a:srgbClr val="0A111D"/>
                </a:solidFill>
                <a:latin typeface="Calibri"/>
                <a:cs typeface="Calibri"/>
              </a:rPr>
              <a:t>a</a:t>
            </a:r>
            <a:r>
              <a:rPr sz="1000" b="1" spc="4" dirty="0">
                <a:solidFill>
                  <a:srgbClr val="0A111D"/>
                </a:solidFill>
                <a:latin typeface="Calibri"/>
                <a:cs typeface="Calibri"/>
              </a:rPr>
              <a:t> </a:t>
            </a:r>
            <a:r>
              <a:rPr sz="1000" b="1" spc="-4" dirty="0">
                <a:solidFill>
                  <a:srgbClr val="0A111D"/>
                </a:solidFill>
                <a:latin typeface="Calibri"/>
                <a:cs typeface="Calibri"/>
              </a:rPr>
              <a:t>S</a:t>
            </a:r>
            <a:r>
              <a:rPr sz="1000" b="1" spc="0" dirty="0">
                <a:solidFill>
                  <a:srgbClr val="0A111D"/>
                </a:solidFill>
                <a:latin typeface="Calibri"/>
                <a:cs typeface="Calibri"/>
              </a:rPr>
              <a:t>a</a:t>
            </a:r>
            <a:r>
              <a:rPr sz="1000" b="1" spc="-4" dirty="0">
                <a:solidFill>
                  <a:srgbClr val="0A111D"/>
                </a:solidFill>
                <a:latin typeface="Calibri"/>
                <a:cs typeface="Calibri"/>
              </a:rPr>
              <a:t>l</a:t>
            </a:r>
            <a:r>
              <a:rPr sz="1000" b="1" spc="0" dirty="0">
                <a:solidFill>
                  <a:srgbClr val="0A111D"/>
                </a:solidFill>
                <a:latin typeface="Calibri"/>
                <a:cs typeface="Calibri"/>
              </a:rPr>
              <a:t>a</a:t>
            </a:r>
            <a:r>
              <a:rPr sz="1000" b="1" spc="4" dirty="0">
                <a:solidFill>
                  <a:srgbClr val="0A111D"/>
                </a:solidFill>
                <a:latin typeface="Calibri"/>
                <a:cs typeface="Calibri"/>
              </a:rPr>
              <a:t>r</a:t>
            </a:r>
            <a:r>
              <a:rPr sz="1000" b="1" spc="-4" dirty="0">
                <a:solidFill>
                  <a:srgbClr val="0A111D"/>
                </a:solidFill>
                <a:latin typeface="Calibri"/>
                <a:cs typeface="Calibri"/>
              </a:rPr>
              <a:t>i</a:t>
            </a:r>
            <a:r>
              <a:rPr sz="1000" b="1" spc="0" dirty="0">
                <a:solidFill>
                  <a:srgbClr val="0A111D"/>
                </a:solidFill>
                <a:latin typeface="Calibri"/>
                <a:cs typeface="Calibri"/>
              </a:rPr>
              <a:t>al                                                                                                                                       </a:t>
            </a:r>
            <a:r>
              <a:rPr sz="1000" b="1" spc="115" dirty="0">
                <a:solidFill>
                  <a:srgbClr val="0A111D"/>
                </a:solidFill>
                <a:latin typeface="Calibri"/>
                <a:cs typeface="Calibri"/>
              </a:rPr>
              <a:t> </a:t>
            </a:r>
            <a:r>
              <a:rPr sz="1000" b="1" spc="0" dirty="0">
                <a:solidFill>
                  <a:srgbClr val="0A111D"/>
                </a:solidFill>
                <a:latin typeface="Calibri"/>
                <a:cs typeface="Calibri"/>
              </a:rPr>
              <a:t>2.-</a:t>
            </a:r>
            <a:r>
              <a:rPr sz="1000" b="1" spc="-15" dirty="0">
                <a:solidFill>
                  <a:srgbClr val="0A111D"/>
                </a:solidFill>
                <a:latin typeface="Calibri"/>
                <a:cs typeface="Calibri"/>
              </a:rPr>
              <a:t> </a:t>
            </a:r>
            <a:r>
              <a:rPr sz="1000" b="1" spc="-4" dirty="0">
                <a:solidFill>
                  <a:srgbClr val="0A111D"/>
                </a:solidFill>
                <a:latin typeface="Calibri"/>
                <a:cs typeface="Calibri"/>
              </a:rPr>
              <a:t>E</a:t>
            </a:r>
            <a:r>
              <a:rPr sz="1000" b="1" spc="4" dirty="0">
                <a:solidFill>
                  <a:srgbClr val="0A111D"/>
                </a:solidFill>
                <a:latin typeface="Calibri"/>
                <a:cs typeface="Calibri"/>
              </a:rPr>
              <a:t>ncu</a:t>
            </a:r>
            <a:r>
              <a:rPr sz="1000" b="1" spc="0" dirty="0">
                <a:solidFill>
                  <a:srgbClr val="0A111D"/>
                </a:solidFill>
                <a:latin typeface="Calibri"/>
                <a:cs typeface="Calibri"/>
              </a:rPr>
              <a:t>esta</a:t>
            </a:r>
            <a:r>
              <a:rPr sz="1000" b="1" spc="-47" dirty="0">
                <a:solidFill>
                  <a:srgbClr val="0A111D"/>
                </a:solidFill>
                <a:latin typeface="Calibri"/>
                <a:cs typeface="Calibri"/>
              </a:rPr>
              <a:t> </a:t>
            </a:r>
            <a:r>
              <a:rPr sz="1000" b="1" spc="4" dirty="0">
                <a:solidFill>
                  <a:srgbClr val="0A111D"/>
                </a:solidFill>
                <a:latin typeface="Calibri"/>
                <a:cs typeface="Calibri"/>
              </a:rPr>
              <a:t>d</a:t>
            </a:r>
            <a:r>
              <a:rPr sz="1000" b="1" spc="0" dirty="0">
                <a:solidFill>
                  <a:srgbClr val="0A111D"/>
                </a:solidFill>
                <a:latin typeface="Calibri"/>
                <a:cs typeface="Calibri"/>
              </a:rPr>
              <a:t>e</a:t>
            </a:r>
            <a:r>
              <a:rPr sz="1000" b="1" spc="-10" dirty="0">
                <a:solidFill>
                  <a:srgbClr val="0A111D"/>
                </a:solidFill>
                <a:latin typeface="Calibri"/>
                <a:cs typeface="Calibri"/>
              </a:rPr>
              <a:t> </a:t>
            </a:r>
            <a:r>
              <a:rPr sz="1000" b="1" spc="0" dirty="0">
                <a:solidFill>
                  <a:srgbClr val="0A111D"/>
                </a:solidFill>
                <a:latin typeface="Calibri"/>
                <a:cs typeface="Calibri"/>
              </a:rPr>
              <a:t>L</a:t>
            </a:r>
            <a:r>
              <a:rPr sz="1000" b="1" spc="4" dirty="0">
                <a:solidFill>
                  <a:srgbClr val="0A111D"/>
                </a:solidFill>
                <a:latin typeface="Calibri"/>
                <a:cs typeface="Calibri"/>
              </a:rPr>
              <a:t>e</a:t>
            </a:r>
            <a:r>
              <a:rPr sz="1000" b="1" spc="-4" dirty="0">
                <a:solidFill>
                  <a:srgbClr val="0A111D"/>
                </a:solidFill>
                <a:latin typeface="Calibri"/>
                <a:cs typeface="Calibri"/>
              </a:rPr>
              <a:t>v</a:t>
            </a:r>
            <a:r>
              <a:rPr sz="1000" b="1" spc="0" dirty="0">
                <a:solidFill>
                  <a:srgbClr val="0A111D"/>
                </a:solidFill>
                <a:latin typeface="Calibri"/>
                <a:cs typeface="Calibri"/>
              </a:rPr>
              <a:t>a</a:t>
            </a:r>
            <a:r>
              <a:rPr sz="1000" b="1" spc="4" dirty="0">
                <a:solidFill>
                  <a:srgbClr val="0A111D"/>
                </a:solidFill>
                <a:latin typeface="Calibri"/>
                <a:cs typeface="Calibri"/>
              </a:rPr>
              <a:t>n</a:t>
            </a:r>
            <a:r>
              <a:rPr sz="1000" b="1" spc="0" dirty="0">
                <a:solidFill>
                  <a:srgbClr val="0A111D"/>
                </a:solidFill>
                <a:latin typeface="Calibri"/>
                <a:cs typeface="Calibri"/>
              </a:rPr>
              <a:t>ta</a:t>
            </a:r>
            <a:r>
              <a:rPr sz="1000" b="1" spc="9" dirty="0">
                <a:solidFill>
                  <a:srgbClr val="0A111D"/>
                </a:solidFill>
                <a:latin typeface="Calibri"/>
                <a:cs typeface="Calibri"/>
              </a:rPr>
              <a:t>m</a:t>
            </a:r>
            <a:r>
              <a:rPr sz="1000" b="1" spc="-4" dirty="0">
                <a:solidFill>
                  <a:srgbClr val="0A111D"/>
                </a:solidFill>
                <a:latin typeface="Calibri"/>
                <a:cs typeface="Calibri"/>
              </a:rPr>
              <a:t>i</a:t>
            </a:r>
            <a:r>
              <a:rPr sz="1000" b="1" spc="0" dirty="0">
                <a:solidFill>
                  <a:srgbClr val="0A111D"/>
                </a:solidFill>
                <a:latin typeface="Calibri"/>
                <a:cs typeface="Calibri"/>
              </a:rPr>
              <a:t>e</a:t>
            </a:r>
            <a:r>
              <a:rPr sz="1000" b="1" spc="4" dirty="0">
                <a:solidFill>
                  <a:srgbClr val="0A111D"/>
                </a:solidFill>
                <a:latin typeface="Calibri"/>
                <a:cs typeface="Calibri"/>
              </a:rPr>
              <a:t>n</a:t>
            </a:r>
            <a:r>
              <a:rPr sz="1000" b="1" spc="0" dirty="0">
                <a:solidFill>
                  <a:srgbClr val="0A111D"/>
                </a:solidFill>
                <a:latin typeface="Calibri"/>
                <a:cs typeface="Calibri"/>
              </a:rPr>
              <a:t>to</a:t>
            </a:r>
            <a:r>
              <a:rPr sz="1000" b="1" spc="-67" dirty="0">
                <a:solidFill>
                  <a:srgbClr val="0A111D"/>
                </a:solidFill>
                <a:latin typeface="Calibri"/>
                <a:cs typeface="Calibri"/>
              </a:rPr>
              <a:t> </a:t>
            </a:r>
            <a:r>
              <a:rPr sz="1000" b="1" spc="4" dirty="0">
                <a:solidFill>
                  <a:srgbClr val="0A111D"/>
                </a:solidFill>
                <a:latin typeface="Calibri"/>
                <a:cs typeface="Calibri"/>
              </a:rPr>
              <a:t>d</a:t>
            </a:r>
            <a:r>
              <a:rPr sz="1000" b="1" spc="0" dirty="0">
                <a:solidFill>
                  <a:srgbClr val="0A111D"/>
                </a:solidFill>
                <a:latin typeface="Calibri"/>
                <a:cs typeface="Calibri"/>
              </a:rPr>
              <a:t>e</a:t>
            </a:r>
            <a:r>
              <a:rPr sz="1000" b="1" spc="-20" dirty="0">
                <a:solidFill>
                  <a:srgbClr val="0A111D"/>
                </a:solidFill>
                <a:latin typeface="Calibri"/>
                <a:cs typeface="Calibri"/>
              </a:rPr>
              <a:t> </a:t>
            </a:r>
            <a:r>
              <a:rPr sz="1000" b="1" spc="4" dirty="0">
                <a:solidFill>
                  <a:srgbClr val="0A111D"/>
                </a:solidFill>
                <a:latin typeface="Calibri"/>
                <a:cs typeface="Calibri"/>
              </a:rPr>
              <a:t>B</a:t>
            </a:r>
            <a:r>
              <a:rPr sz="1000" b="1" spc="0" dirty="0">
                <a:solidFill>
                  <a:srgbClr val="0A111D"/>
                </a:solidFill>
                <a:latin typeface="Calibri"/>
                <a:cs typeface="Calibri"/>
              </a:rPr>
              <a:t>e</a:t>
            </a:r>
            <a:r>
              <a:rPr sz="1000" b="1" spc="4" dirty="0">
                <a:solidFill>
                  <a:srgbClr val="0A111D"/>
                </a:solidFill>
                <a:latin typeface="Calibri"/>
                <a:cs typeface="Calibri"/>
              </a:rPr>
              <a:t>n</a:t>
            </a:r>
            <a:r>
              <a:rPr sz="1000" b="1" spc="0" dirty="0">
                <a:solidFill>
                  <a:srgbClr val="0A111D"/>
                </a:solidFill>
                <a:latin typeface="Calibri"/>
                <a:cs typeface="Calibri"/>
              </a:rPr>
              <a:t>ef</a:t>
            </a:r>
            <a:r>
              <a:rPr sz="1000" b="1" spc="-9" dirty="0">
                <a:solidFill>
                  <a:srgbClr val="0A111D"/>
                </a:solidFill>
                <a:latin typeface="Calibri"/>
                <a:cs typeface="Calibri"/>
              </a:rPr>
              <a:t>i</a:t>
            </a:r>
            <a:r>
              <a:rPr sz="1000" b="1" spc="4" dirty="0">
                <a:solidFill>
                  <a:srgbClr val="0A111D"/>
                </a:solidFill>
                <a:latin typeface="Calibri"/>
                <a:cs typeface="Calibri"/>
              </a:rPr>
              <a:t>c</a:t>
            </a:r>
            <a:r>
              <a:rPr sz="1000" b="1" spc="-4" dirty="0">
                <a:solidFill>
                  <a:srgbClr val="0A111D"/>
                </a:solidFill>
                <a:latin typeface="Calibri"/>
                <a:cs typeface="Calibri"/>
              </a:rPr>
              <a:t>i</a:t>
            </a:r>
            <a:r>
              <a:rPr sz="1000" b="1" spc="4" dirty="0">
                <a:solidFill>
                  <a:srgbClr val="0A111D"/>
                </a:solidFill>
                <a:latin typeface="Calibri"/>
                <a:cs typeface="Calibri"/>
              </a:rPr>
              <a:t>o</a:t>
            </a:r>
            <a:r>
              <a:rPr sz="1000" b="1" spc="0" dirty="0">
                <a:solidFill>
                  <a:srgbClr val="0A111D"/>
                </a:solidFill>
                <a:latin typeface="Calibri"/>
                <a:cs typeface="Calibri"/>
              </a:rPr>
              <a:t>s</a:t>
            </a:r>
            <a:r>
              <a:rPr sz="1000" b="1" spc="-42" dirty="0">
                <a:solidFill>
                  <a:srgbClr val="0A111D"/>
                </a:solidFill>
                <a:latin typeface="Calibri"/>
                <a:cs typeface="Calibri"/>
              </a:rPr>
              <a:t> </a:t>
            </a:r>
            <a:r>
              <a:rPr sz="1000" b="1" spc="0" dirty="0">
                <a:solidFill>
                  <a:srgbClr val="0A111D"/>
                </a:solidFill>
                <a:latin typeface="Calibri"/>
                <a:cs typeface="Calibri"/>
              </a:rPr>
              <a:t>y</a:t>
            </a:r>
            <a:r>
              <a:rPr sz="1000" b="1" spc="5" dirty="0">
                <a:solidFill>
                  <a:srgbClr val="0A111D"/>
                </a:solidFill>
                <a:latin typeface="Calibri"/>
                <a:cs typeface="Calibri"/>
              </a:rPr>
              <a:t> </a:t>
            </a:r>
            <a:r>
              <a:rPr sz="1000" b="1" spc="0" dirty="0">
                <a:solidFill>
                  <a:srgbClr val="0A111D"/>
                </a:solidFill>
                <a:latin typeface="Calibri"/>
                <a:cs typeface="Calibri"/>
              </a:rPr>
              <a:t>P</a:t>
            </a:r>
            <a:r>
              <a:rPr sz="1000" b="1" spc="4" dirty="0">
                <a:solidFill>
                  <a:srgbClr val="0A111D"/>
                </a:solidFill>
                <a:latin typeface="Calibri"/>
                <a:cs typeface="Calibri"/>
              </a:rPr>
              <a:t>r</a:t>
            </a:r>
            <a:r>
              <a:rPr sz="1000" b="1" spc="0" dirty="0">
                <a:solidFill>
                  <a:srgbClr val="0A111D"/>
                </a:solidFill>
                <a:latin typeface="Calibri"/>
                <a:cs typeface="Calibri"/>
              </a:rPr>
              <a:t>á</a:t>
            </a:r>
            <a:r>
              <a:rPr sz="1000" b="1" spc="4" dirty="0">
                <a:solidFill>
                  <a:srgbClr val="0A111D"/>
                </a:solidFill>
                <a:latin typeface="Calibri"/>
                <a:cs typeface="Calibri"/>
              </a:rPr>
              <a:t>c</a:t>
            </a:r>
            <a:r>
              <a:rPr sz="1000" b="1" spc="0" dirty="0">
                <a:solidFill>
                  <a:srgbClr val="0A111D"/>
                </a:solidFill>
                <a:latin typeface="Calibri"/>
                <a:cs typeface="Calibri"/>
              </a:rPr>
              <a:t>ticas</a:t>
            </a:r>
            <a:r>
              <a:rPr sz="1000" b="1" spc="-46" dirty="0">
                <a:solidFill>
                  <a:srgbClr val="0A111D"/>
                </a:solidFill>
                <a:latin typeface="Calibri"/>
                <a:cs typeface="Calibri"/>
              </a:rPr>
              <a:t> </a:t>
            </a:r>
            <a:r>
              <a:rPr sz="1000" b="1" spc="4" dirty="0">
                <a:solidFill>
                  <a:srgbClr val="0A111D"/>
                </a:solidFill>
                <a:latin typeface="Calibri"/>
                <a:cs typeface="Calibri"/>
              </a:rPr>
              <a:t>d</a:t>
            </a:r>
            <a:r>
              <a:rPr sz="1000" b="1" spc="0" dirty="0">
                <a:solidFill>
                  <a:srgbClr val="0A111D"/>
                </a:solidFill>
                <a:latin typeface="Calibri"/>
                <a:cs typeface="Calibri"/>
              </a:rPr>
              <a:t>e</a:t>
            </a:r>
            <a:r>
              <a:rPr sz="1000" b="1" spc="-20" dirty="0">
                <a:solidFill>
                  <a:srgbClr val="0A111D"/>
                </a:solidFill>
                <a:latin typeface="Calibri"/>
                <a:cs typeface="Calibri"/>
              </a:rPr>
              <a:t> </a:t>
            </a:r>
            <a:r>
              <a:rPr sz="1000" b="1" spc="0" dirty="0">
                <a:solidFill>
                  <a:srgbClr val="0A111D"/>
                </a:solidFill>
                <a:latin typeface="Calibri"/>
                <a:cs typeface="Calibri"/>
              </a:rPr>
              <a:t>Ca</a:t>
            </a:r>
            <a:r>
              <a:rPr sz="1000" b="1" spc="-4" dirty="0">
                <a:solidFill>
                  <a:srgbClr val="0A111D"/>
                </a:solidFill>
                <a:latin typeface="Calibri"/>
                <a:cs typeface="Calibri"/>
              </a:rPr>
              <a:t>li</a:t>
            </a:r>
            <a:r>
              <a:rPr sz="1000" b="1" spc="4" dirty="0">
                <a:solidFill>
                  <a:srgbClr val="0A111D"/>
                </a:solidFill>
                <a:latin typeface="Calibri"/>
                <a:cs typeface="Calibri"/>
              </a:rPr>
              <a:t>d</a:t>
            </a:r>
            <a:r>
              <a:rPr sz="1000" b="1" spc="0" dirty="0">
                <a:solidFill>
                  <a:srgbClr val="0A111D"/>
                </a:solidFill>
                <a:latin typeface="Calibri"/>
                <a:cs typeface="Calibri"/>
              </a:rPr>
              <a:t>ad</a:t>
            </a:r>
            <a:r>
              <a:rPr sz="1000" b="1" spc="-25" dirty="0">
                <a:solidFill>
                  <a:srgbClr val="0A111D"/>
                </a:solidFill>
                <a:latin typeface="Calibri"/>
                <a:cs typeface="Calibri"/>
              </a:rPr>
              <a:t> </a:t>
            </a:r>
            <a:r>
              <a:rPr sz="1000" b="1" spc="4" dirty="0">
                <a:solidFill>
                  <a:srgbClr val="0A111D"/>
                </a:solidFill>
                <a:latin typeface="Calibri"/>
                <a:cs typeface="Calibri"/>
              </a:rPr>
              <a:t>d</a:t>
            </a:r>
            <a:r>
              <a:rPr sz="1000" b="1" spc="0" dirty="0">
                <a:solidFill>
                  <a:srgbClr val="0A111D"/>
                </a:solidFill>
                <a:latin typeface="Calibri"/>
                <a:cs typeface="Calibri"/>
              </a:rPr>
              <a:t>e</a:t>
            </a:r>
            <a:r>
              <a:rPr sz="1000" b="1" spc="-20" dirty="0">
                <a:solidFill>
                  <a:srgbClr val="0A111D"/>
                </a:solidFill>
                <a:latin typeface="Calibri"/>
                <a:cs typeface="Calibri"/>
              </a:rPr>
              <a:t> </a:t>
            </a:r>
            <a:r>
              <a:rPr sz="1000" b="1" spc="0" dirty="0">
                <a:solidFill>
                  <a:srgbClr val="0A111D"/>
                </a:solidFill>
                <a:latin typeface="Calibri"/>
                <a:cs typeface="Calibri"/>
              </a:rPr>
              <a:t>V</a:t>
            </a:r>
            <a:r>
              <a:rPr sz="1000" b="1" spc="-4" dirty="0">
                <a:solidFill>
                  <a:srgbClr val="0A111D"/>
                </a:solidFill>
                <a:latin typeface="Calibri"/>
                <a:cs typeface="Calibri"/>
              </a:rPr>
              <a:t>i</a:t>
            </a:r>
            <a:r>
              <a:rPr sz="1000" b="1" spc="4" dirty="0">
                <a:solidFill>
                  <a:srgbClr val="0A111D"/>
                </a:solidFill>
                <a:latin typeface="Calibri"/>
                <a:cs typeface="Calibri"/>
              </a:rPr>
              <a:t>d</a:t>
            </a:r>
            <a:r>
              <a:rPr sz="1000" b="1" spc="0" dirty="0">
                <a:solidFill>
                  <a:srgbClr val="0A111D"/>
                </a:solidFill>
                <a:latin typeface="Calibri"/>
                <a:cs typeface="Calibri"/>
              </a:rPr>
              <a:t>a</a:t>
            </a:r>
            <a:endParaRPr sz="1000">
              <a:latin typeface="Calibri"/>
              <a:cs typeface="Calibri"/>
            </a:endParaRPr>
          </a:p>
          <a:p>
            <a:pPr marL="283463" marR="518495">
              <a:lnSpc>
                <a:spcPts val="1320"/>
              </a:lnSpc>
              <a:spcBef>
                <a:spcPts val="1805"/>
              </a:spcBef>
            </a:pPr>
            <a:r>
              <a:rPr sz="1100" spc="0" dirty="0">
                <a:latin typeface="Calibri"/>
                <a:cs typeface="Calibri"/>
              </a:rPr>
              <a:t>A</a:t>
            </a:r>
            <a:r>
              <a:rPr sz="1100" spc="-4" dirty="0">
                <a:latin typeface="Calibri"/>
                <a:cs typeface="Calibri"/>
              </a:rPr>
              <a:t>r</a:t>
            </a:r>
            <a:r>
              <a:rPr sz="1100" spc="0" dirty="0">
                <a:latin typeface="Calibri"/>
                <a:cs typeface="Calibri"/>
              </a:rPr>
              <a:t>ch</a:t>
            </a:r>
            <a:r>
              <a:rPr sz="1100" spc="-4" dirty="0">
                <a:latin typeface="Calibri"/>
                <a:cs typeface="Calibri"/>
              </a:rPr>
              <a:t>i</a:t>
            </a:r>
            <a:r>
              <a:rPr sz="1100" spc="4" dirty="0">
                <a:latin typeface="Calibri"/>
                <a:cs typeface="Calibri"/>
              </a:rPr>
              <a:t>v</a:t>
            </a:r>
            <a:r>
              <a:rPr sz="1100" spc="0" dirty="0">
                <a:latin typeface="Calibri"/>
                <a:cs typeface="Calibri"/>
              </a:rPr>
              <a:t>o</a:t>
            </a:r>
            <a:r>
              <a:rPr sz="1100" spc="-14" dirty="0">
                <a:latin typeface="Calibri"/>
                <a:cs typeface="Calibri"/>
              </a:rPr>
              <a:t> </a:t>
            </a:r>
            <a:r>
              <a:rPr sz="1100" spc="0" dirty="0">
                <a:latin typeface="Calibri"/>
                <a:cs typeface="Calibri"/>
              </a:rPr>
              <a:t>Ex</a:t>
            </a:r>
            <a:r>
              <a:rPr sz="1100" spc="4" dirty="0">
                <a:latin typeface="Calibri"/>
                <a:cs typeface="Calibri"/>
              </a:rPr>
              <a:t>c</a:t>
            </a:r>
            <a:r>
              <a:rPr sz="1100" spc="0" dirty="0">
                <a:latin typeface="Calibri"/>
                <a:cs typeface="Calibri"/>
              </a:rPr>
              <a:t>el</a:t>
            </a:r>
            <a:r>
              <a:rPr sz="1100" spc="-4" dirty="0">
                <a:latin typeface="Calibri"/>
                <a:cs typeface="Calibri"/>
              </a:rPr>
              <a:t> d</a:t>
            </a:r>
            <a:r>
              <a:rPr sz="1100" spc="0" dirty="0">
                <a:latin typeface="Calibri"/>
                <a:cs typeface="Calibri"/>
              </a:rPr>
              <a:t>iseñ</a:t>
            </a:r>
            <a:r>
              <a:rPr sz="1100" spc="-4" dirty="0">
                <a:latin typeface="Calibri"/>
                <a:cs typeface="Calibri"/>
              </a:rPr>
              <a:t>ad</a:t>
            </a:r>
            <a:r>
              <a:rPr sz="1100" spc="0" dirty="0">
                <a:latin typeface="Calibri"/>
                <a:cs typeface="Calibri"/>
              </a:rPr>
              <a:t>a</a:t>
            </a:r>
            <a:r>
              <a:rPr sz="1100" spc="-19" dirty="0">
                <a:latin typeface="Calibri"/>
                <a:cs typeface="Calibri"/>
              </a:rPr>
              <a:t> </a:t>
            </a:r>
            <a:r>
              <a:rPr sz="1100" spc="-4" dirty="0">
                <a:latin typeface="Calibri"/>
                <a:cs typeface="Calibri"/>
              </a:rPr>
              <a:t>p</a:t>
            </a:r>
            <a:r>
              <a:rPr sz="1100" spc="0" dirty="0">
                <a:latin typeface="Calibri"/>
                <a:cs typeface="Calibri"/>
              </a:rPr>
              <a:t>ara</a:t>
            </a:r>
            <a:r>
              <a:rPr sz="1100" spc="-9" dirty="0">
                <a:latin typeface="Calibri"/>
                <a:cs typeface="Calibri"/>
              </a:rPr>
              <a:t> </a:t>
            </a:r>
            <a:r>
              <a:rPr sz="1100" spc="0" dirty="0">
                <a:latin typeface="Calibri"/>
                <a:cs typeface="Calibri"/>
              </a:rPr>
              <a:t>el le</a:t>
            </a:r>
            <a:r>
              <a:rPr sz="1100" spc="9" dirty="0">
                <a:latin typeface="Calibri"/>
                <a:cs typeface="Calibri"/>
              </a:rPr>
              <a:t>v</a:t>
            </a:r>
            <a:r>
              <a:rPr sz="1100" spc="0" dirty="0">
                <a:latin typeface="Calibri"/>
                <a:cs typeface="Calibri"/>
              </a:rPr>
              <a:t>a</a:t>
            </a:r>
            <a:r>
              <a:rPr sz="1100" spc="-4" dirty="0">
                <a:latin typeface="Calibri"/>
                <a:cs typeface="Calibri"/>
              </a:rPr>
              <a:t>n</a:t>
            </a:r>
            <a:r>
              <a:rPr sz="1100" spc="0" dirty="0">
                <a:latin typeface="Calibri"/>
                <a:cs typeface="Calibri"/>
              </a:rPr>
              <a:t>ta</a:t>
            </a:r>
            <a:r>
              <a:rPr sz="1100" spc="4" dirty="0">
                <a:latin typeface="Calibri"/>
                <a:cs typeface="Calibri"/>
              </a:rPr>
              <a:t>m</a:t>
            </a:r>
            <a:r>
              <a:rPr sz="1100" spc="-14" dirty="0">
                <a:latin typeface="Calibri"/>
                <a:cs typeface="Calibri"/>
              </a:rPr>
              <a:t>i</a:t>
            </a:r>
            <a:r>
              <a:rPr sz="1100" spc="0" dirty="0">
                <a:latin typeface="Calibri"/>
                <a:cs typeface="Calibri"/>
              </a:rPr>
              <a:t>en</a:t>
            </a:r>
            <a:r>
              <a:rPr sz="1100" spc="-9" dirty="0">
                <a:latin typeface="Calibri"/>
                <a:cs typeface="Calibri"/>
              </a:rPr>
              <a:t>t</a:t>
            </a:r>
            <a:r>
              <a:rPr sz="1100" spc="0" dirty="0">
                <a:latin typeface="Calibri"/>
                <a:cs typeface="Calibri"/>
              </a:rPr>
              <a:t>o</a:t>
            </a:r>
            <a:r>
              <a:rPr sz="1100" spc="-39" dirty="0">
                <a:latin typeface="Calibri"/>
                <a:cs typeface="Calibri"/>
              </a:rPr>
              <a:t> </a:t>
            </a:r>
            <a:r>
              <a:rPr sz="1100" spc="-4" dirty="0">
                <a:latin typeface="Calibri"/>
                <a:cs typeface="Calibri"/>
              </a:rPr>
              <a:t>d</a:t>
            </a:r>
            <a:r>
              <a:rPr sz="1100" spc="0" dirty="0">
                <a:latin typeface="Calibri"/>
                <a:cs typeface="Calibri"/>
              </a:rPr>
              <a:t>e</a:t>
            </a:r>
            <a:r>
              <a:rPr sz="1100" spc="4" dirty="0">
                <a:latin typeface="Calibri"/>
                <a:cs typeface="Calibri"/>
              </a:rPr>
              <a:t> </a:t>
            </a:r>
            <a:r>
              <a:rPr sz="1100" spc="0" dirty="0">
                <a:latin typeface="Calibri"/>
                <a:cs typeface="Calibri"/>
              </a:rPr>
              <a:t>las</a:t>
            </a:r>
            <a:r>
              <a:rPr sz="1100" spc="-9" dirty="0">
                <a:latin typeface="Calibri"/>
                <a:cs typeface="Calibri"/>
              </a:rPr>
              <a:t> </a:t>
            </a:r>
            <a:r>
              <a:rPr sz="1100" spc="-4" dirty="0">
                <a:latin typeface="Calibri"/>
                <a:cs typeface="Calibri"/>
              </a:rPr>
              <a:t>d</a:t>
            </a:r>
            <a:r>
              <a:rPr sz="1100" spc="0" dirty="0">
                <a:latin typeface="Calibri"/>
                <a:cs typeface="Calibri"/>
              </a:rPr>
              <a:t>isti</a:t>
            </a:r>
            <a:r>
              <a:rPr sz="1100" spc="-4" dirty="0">
                <a:latin typeface="Calibri"/>
                <a:cs typeface="Calibri"/>
              </a:rPr>
              <a:t>n</a:t>
            </a:r>
            <a:r>
              <a:rPr sz="1100" spc="0" dirty="0">
                <a:latin typeface="Calibri"/>
                <a:cs typeface="Calibri"/>
              </a:rPr>
              <a:t>tas</a:t>
            </a:r>
            <a:r>
              <a:rPr sz="1100" spc="-39" dirty="0">
                <a:latin typeface="Calibri"/>
                <a:cs typeface="Calibri"/>
              </a:rPr>
              <a:t> </a:t>
            </a:r>
            <a:r>
              <a:rPr sz="1100" spc="-4" dirty="0">
                <a:latin typeface="Calibri"/>
                <a:cs typeface="Calibri"/>
              </a:rPr>
              <a:t>p</a:t>
            </a:r>
            <a:r>
              <a:rPr sz="1100" spc="0" dirty="0">
                <a:latin typeface="Calibri"/>
                <a:cs typeface="Calibri"/>
              </a:rPr>
              <a:t>rácticas                           </a:t>
            </a:r>
            <a:r>
              <a:rPr sz="1100" spc="233" dirty="0">
                <a:latin typeface="Calibri"/>
                <a:cs typeface="Calibri"/>
              </a:rPr>
              <a:t> </a:t>
            </a:r>
            <a:r>
              <a:rPr sz="1100" spc="0" dirty="0">
                <a:latin typeface="Calibri"/>
                <a:cs typeface="Calibri"/>
              </a:rPr>
              <a:t>Enc</a:t>
            </a:r>
            <a:r>
              <a:rPr sz="1100" spc="-4" dirty="0">
                <a:latin typeface="Calibri"/>
                <a:cs typeface="Calibri"/>
              </a:rPr>
              <a:t>u</a:t>
            </a:r>
            <a:r>
              <a:rPr sz="1100" spc="0" dirty="0">
                <a:latin typeface="Calibri"/>
                <a:cs typeface="Calibri"/>
              </a:rPr>
              <a:t>es</a:t>
            </a:r>
            <a:r>
              <a:rPr sz="1100" spc="4" dirty="0">
                <a:latin typeface="Calibri"/>
                <a:cs typeface="Calibri"/>
              </a:rPr>
              <a:t>t</a:t>
            </a:r>
            <a:r>
              <a:rPr sz="1100" spc="0" dirty="0">
                <a:latin typeface="Calibri"/>
                <a:cs typeface="Calibri"/>
              </a:rPr>
              <a:t>a</a:t>
            </a:r>
            <a:r>
              <a:rPr sz="1100" spc="-34" dirty="0">
                <a:latin typeface="Calibri"/>
                <a:cs typeface="Calibri"/>
              </a:rPr>
              <a:t> </a:t>
            </a:r>
            <a:r>
              <a:rPr sz="1100" spc="0" dirty="0">
                <a:latin typeface="Calibri"/>
                <a:cs typeface="Calibri"/>
              </a:rPr>
              <a:t>w</a:t>
            </a:r>
            <a:r>
              <a:rPr sz="1100" spc="4" dirty="0">
                <a:latin typeface="Calibri"/>
                <a:cs typeface="Calibri"/>
              </a:rPr>
              <a:t>e</a:t>
            </a:r>
            <a:r>
              <a:rPr sz="1100" spc="0" dirty="0">
                <a:latin typeface="Calibri"/>
                <a:cs typeface="Calibri"/>
              </a:rPr>
              <a:t>b</a:t>
            </a:r>
            <a:r>
              <a:rPr sz="1100" spc="-14" dirty="0">
                <a:latin typeface="Calibri"/>
                <a:cs typeface="Calibri"/>
              </a:rPr>
              <a:t> </a:t>
            </a:r>
            <a:r>
              <a:rPr sz="1100" spc="4" dirty="0">
                <a:latin typeface="Calibri"/>
                <a:cs typeface="Calibri"/>
              </a:rPr>
              <a:t>o</a:t>
            </a:r>
            <a:r>
              <a:rPr sz="1100" spc="0" dirty="0">
                <a:latin typeface="Calibri"/>
                <a:cs typeface="Calibri"/>
              </a:rPr>
              <a:t>rie</a:t>
            </a:r>
            <a:r>
              <a:rPr sz="1100" spc="-4" dirty="0">
                <a:latin typeface="Calibri"/>
                <a:cs typeface="Calibri"/>
              </a:rPr>
              <a:t>n</a:t>
            </a:r>
            <a:r>
              <a:rPr sz="1100" spc="0" dirty="0">
                <a:latin typeface="Calibri"/>
                <a:cs typeface="Calibri"/>
              </a:rPr>
              <a:t>tada</a:t>
            </a:r>
            <a:r>
              <a:rPr sz="1100" spc="-25" dirty="0">
                <a:latin typeface="Calibri"/>
                <a:cs typeface="Calibri"/>
              </a:rPr>
              <a:t> </a:t>
            </a:r>
            <a:r>
              <a:rPr sz="1100" spc="0" dirty="0">
                <a:latin typeface="Calibri"/>
                <a:cs typeface="Calibri"/>
              </a:rPr>
              <a:t>a</a:t>
            </a:r>
            <a:r>
              <a:rPr sz="1100" spc="-9" dirty="0">
                <a:latin typeface="Calibri"/>
                <a:cs typeface="Calibri"/>
              </a:rPr>
              <a:t> </a:t>
            </a:r>
            <a:r>
              <a:rPr sz="1100" spc="0" dirty="0">
                <a:latin typeface="Calibri"/>
                <a:cs typeface="Calibri"/>
              </a:rPr>
              <a:t>le</a:t>
            </a:r>
            <a:r>
              <a:rPr sz="1100" spc="4" dirty="0">
                <a:latin typeface="Calibri"/>
                <a:cs typeface="Calibri"/>
              </a:rPr>
              <a:t>v</a:t>
            </a:r>
            <a:r>
              <a:rPr sz="1100" spc="0" dirty="0">
                <a:latin typeface="Calibri"/>
                <a:cs typeface="Calibri"/>
              </a:rPr>
              <a:t>a</a:t>
            </a:r>
            <a:r>
              <a:rPr sz="1100" spc="-4" dirty="0">
                <a:latin typeface="Calibri"/>
                <a:cs typeface="Calibri"/>
              </a:rPr>
              <a:t>n</a:t>
            </a:r>
            <a:r>
              <a:rPr sz="1100" spc="0" dirty="0">
                <a:latin typeface="Calibri"/>
                <a:cs typeface="Calibri"/>
              </a:rPr>
              <a:t>tar</a:t>
            </a:r>
            <a:r>
              <a:rPr sz="1100" spc="-19" dirty="0">
                <a:latin typeface="Calibri"/>
                <a:cs typeface="Calibri"/>
              </a:rPr>
              <a:t> </a:t>
            </a:r>
            <a:r>
              <a:rPr sz="1100" spc="0" dirty="0">
                <a:latin typeface="Calibri"/>
                <a:cs typeface="Calibri"/>
              </a:rPr>
              <a:t>las</a:t>
            </a:r>
            <a:r>
              <a:rPr sz="1100" spc="-9" dirty="0">
                <a:latin typeface="Calibri"/>
                <a:cs typeface="Calibri"/>
              </a:rPr>
              <a:t> </a:t>
            </a:r>
            <a:r>
              <a:rPr sz="1100" spc="-4" dirty="0">
                <a:latin typeface="Calibri"/>
                <a:cs typeface="Calibri"/>
              </a:rPr>
              <a:t>p</a:t>
            </a:r>
            <a:r>
              <a:rPr sz="1100" spc="0" dirty="0">
                <a:latin typeface="Calibri"/>
                <a:cs typeface="Calibri"/>
              </a:rPr>
              <a:t>ri</a:t>
            </a:r>
            <a:r>
              <a:rPr sz="1100" spc="-4" dirty="0">
                <a:latin typeface="Calibri"/>
                <a:cs typeface="Calibri"/>
              </a:rPr>
              <a:t>n</a:t>
            </a:r>
            <a:r>
              <a:rPr sz="1100" spc="0" dirty="0">
                <a:latin typeface="Calibri"/>
                <a:cs typeface="Calibri"/>
              </a:rPr>
              <a:t>ci</a:t>
            </a:r>
            <a:r>
              <a:rPr sz="1100" spc="-4" dirty="0">
                <a:latin typeface="Calibri"/>
                <a:cs typeface="Calibri"/>
              </a:rPr>
              <a:t>p</a:t>
            </a:r>
            <a:r>
              <a:rPr sz="1100" spc="0" dirty="0">
                <a:latin typeface="Calibri"/>
                <a:cs typeface="Calibri"/>
              </a:rPr>
              <a:t>ales</a:t>
            </a:r>
            <a:r>
              <a:rPr sz="1100" spc="-19" dirty="0">
                <a:latin typeface="Calibri"/>
                <a:cs typeface="Calibri"/>
              </a:rPr>
              <a:t> </a:t>
            </a:r>
            <a:r>
              <a:rPr sz="1100" spc="-4" dirty="0">
                <a:latin typeface="Calibri"/>
                <a:cs typeface="Calibri"/>
              </a:rPr>
              <a:t>p</a:t>
            </a:r>
            <a:r>
              <a:rPr sz="1100" spc="0" dirty="0">
                <a:latin typeface="Calibri"/>
                <a:cs typeface="Calibri"/>
              </a:rPr>
              <a:t>rácticas</a:t>
            </a:r>
            <a:r>
              <a:rPr sz="1100" spc="-29" dirty="0">
                <a:latin typeface="Calibri"/>
                <a:cs typeface="Calibri"/>
              </a:rPr>
              <a:t> </a:t>
            </a:r>
            <a:r>
              <a:rPr sz="1100" spc="-4" dirty="0">
                <a:latin typeface="Calibri"/>
                <a:cs typeface="Calibri"/>
              </a:rPr>
              <a:t>d</a:t>
            </a:r>
            <a:r>
              <a:rPr sz="1100" spc="0" dirty="0">
                <a:latin typeface="Calibri"/>
                <a:cs typeface="Calibri"/>
              </a:rPr>
              <a:t>e</a:t>
            </a:r>
            <a:r>
              <a:rPr sz="1100" spc="4" dirty="0">
                <a:latin typeface="Calibri"/>
                <a:cs typeface="Calibri"/>
              </a:rPr>
              <a:t> </a:t>
            </a:r>
            <a:r>
              <a:rPr sz="1100" spc="-4" dirty="0">
                <a:latin typeface="Calibri"/>
                <a:cs typeface="Calibri"/>
              </a:rPr>
              <a:t>b</a:t>
            </a:r>
            <a:r>
              <a:rPr sz="1100" spc="0" dirty="0">
                <a:latin typeface="Calibri"/>
                <a:cs typeface="Calibri"/>
              </a:rPr>
              <a:t>enefici</a:t>
            </a:r>
            <a:r>
              <a:rPr sz="1100" spc="4" dirty="0">
                <a:latin typeface="Calibri"/>
                <a:cs typeface="Calibri"/>
              </a:rPr>
              <a:t>o</a:t>
            </a:r>
            <a:r>
              <a:rPr sz="1100" spc="0" dirty="0">
                <a:latin typeface="Calibri"/>
                <a:cs typeface="Calibri"/>
              </a:rPr>
              <a:t>s </a:t>
            </a:r>
            <a:r>
              <a:rPr sz="1100" spc="-4" dirty="0">
                <a:latin typeface="Calibri"/>
                <a:cs typeface="Calibri"/>
              </a:rPr>
              <a:t>d</a:t>
            </a:r>
            <a:r>
              <a:rPr sz="1100" spc="0" dirty="0">
                <a:latin typeface="Calibri"/>
                <a:cs typeface="Calibri"/>
              </a:rPr>
              <a:t>e</a:t>
            </a:r>
            <a:r>
              <a:rPr sz="1100" spc="4" dirty="0">
                <a:latin typeface="Calibri"/>
                <a:cs typeface="Calibri"/>
              </a:rPr>
              <a:t> </a:t>
            </a:r>
            <a:r>
              <a:rPr sz="1100" spc="-4" dirty="0">
                <a:latin typeface="Calibri"/>
                <a:cs typeface="Calibri"/>
              </a:rPr>
              <a:t>p</a:t>
            </a:r>
            <a:r>
              <a:rPr sz="1100" spc="0" dirty="0">
                <a:latin typeface="Calibri"/>
                <a:cs typeface="Calibri"/>
              </a:rPr>
              <a:t>a</a:t>
            </a:r>
            <a:r>
              <a:rPr sz="1100" spc="-4" dirty="0">
                <a:latin typeface="Calibri"/>
                <a:cs typeface="Calibri"/>
              </a:rPr>
              <a:t>g</a:t>
            </a:r>
            <a:r>
              <a:rPr sz="1100" spc="0" dirty="0">
                <a:latin typeface="Calibri"/>
                <a:cs typeface="Calibri"/>
              </a:rPr>
              <a:t>o</a:t>
            </a:r>
            <a:r>
              <a:rPr sz="1100" spc="-14" dirty="0">
                <a:latin typeface="Calibri"/>
                <a:cs typeface="Calibri"/>
              </a:rPr>
              <a:t> </a:t>
            </a:r>
            <a:r>
              <a:rPr sz="1100" spc="0" dirty="0">
                <a:latin typeface="Calibri"/>
                <a:cs typeface="Calibri"/>
              </a:rPr>
              <a:t>e</a:t>
            </a:r>
            <a:r>
              <a:rPr sz="1100" spc="4" dirty="0">
                <a:latin typeface="Calibri"/>
                <a:cs typeface="Calibri"/>
              </a:rPr>
              <a:t>x</a:t>
            </a:r>
            <a:r>
              <a:rPr sz="1100" spc="0" dirty="0">
                <a:latin typeface="Calibri"/>
                <a:cs typeface="Calibri"/>
              </a:rPr>
              <a:t>istent</a:t>
            </a:r>
            <a:r>
              <a:rPr sz="1100" spc="-9" dirty="0">
                <a:latin typeface="Calibri"/>
                <a:cs typeface="Calibri"/>
              </a:rPr>
              <a:t>e</a:t>
            </a:r>
            <a:r>
              <a:rPr sz="1100" spc="0" dirty="0">
                <a:latin typeface="Calibri"/>
                <a:cs typeface="Calibri"/>
              </a:rPr>
              <a:t>s</a:t>
            </a:r>
            <a:r>
              <a:rPr sz="1100" spc="-29" dirty="0">
                <a:latin typeface="Calibri"/>
                <a:cs typeface="Calibri"/>
              </a:rPr>
              <a:t> </a:t>
            </a:r>
            <a:r>
              <a:rPr sz="1100" spc="0" dirty="0">
                <a:latin typeface="Calibri"/>
                <a:cs typeface="Calibri"/>
              </a:rPr>
              <a:t>en</a:t>
            </a:r>
            <a:r>
              <a:rPr sz="1100" spc="-9" dirty="0">
                <a:latin typeface="Calibri"/>
                <a:cs typeface="Calibri"/>
              </a:rPr>
              <a:t> </a:t>
            </a:r>
            <a:r>
              <a:rPr sz="1100" spc="0" dirty="0">
                <a:latin typeface="Calibri"/>
                <a:cs typeface="Calibri"/>
              </a:rPr>
              <a:t>las</a:t>
            </a:r>
            <a:r>
              <a:rPr sz="1100" spc="-9" dirty="0">
                <a:latin typeface="Calibri"/>
                <a:cs typeface="Calibri"/>
              </a:rPr>
              <a:t> </a:t>
            </a:r>
            <a:r>
              <a:rPr sz="1100" spc="4" dirty="0">
                <a:latin typeface="Calibri"/>
                <a:cs typeface="Calibri"/>
              </a:rPr>
              <a:t>o</a:t>
            </a:r>
            <a:r>
              <a:rPr sz="1100" spc="0" dirty="0">
                <a:latin typeface="Calibri"/>
                <a:cs typeface="Calibri"/>
              </a:rPr>
              <a:t>r</a:t>
            </a:r>
            <a:r>
              <a:rPr sz="1100" spc="-4" dirty="0">
                <a:latin typeface="Calibri"/>
                <a:cs typeface="Calibri"/>
              </a:rPr>
              <a:t>g</a:t>
            </a:r>
            <a:r>
              <a:rPr sz="1100" spc="0" dirty="0">
                <a:latin typeface="Calibri"/>
                <a:cs typeface="Calibri"/>
              </a:rPr>
              <a:t>a</a:t>
            </a:r>
            <a:r>
              <a:rPr sz="1100" spc="-4" dirty="0">
                <a:latin typeface="Calibri"/>
                <a:cs typeface="Calibri"/>
              </a:rPr>
              <a:t>n</a:t>
            </a:r>
            <a:r>
              <a:rPr sz="1100" spc="0" dirty="0">
                <a:latin typeface="Calibri"/>
                <a:cs typeface="Calibri"/>
              </a:rPr>
              <a:t>i</a:t>
            </a:r>
            <a:r>
              <a:rPr sz="1100" spc="-4" dirty="0">
                <a:latin typeface="Calibri"/>
                <a:cs typeface="Calibri"/>
              </a:rPr>
              <a:t>z</a:t>
            </a:r>
            <a:r>
              <a:rPr sz="1100" spc="0" dirty="0">
                <a:latin typeface="Calibri"/>
                <a:cs typeface="Calibri"/>
              </a:rPr>
              <a:t>aci</a:t>
            </a:r>
            <a:r>
              <a:rPr sz="1100" spc="4" dirty="0">
                <a:latin typeface="Calibri"/>
                <a:cs typeface="Calibri"/>
              </a:rPr>
              <a:t>o</a:t>
            </a:r>
            <a:r>
              <a:rPr sz="1100" spc="-4" dirty="0">
                <a:latin typeface="Calibri"/>
                <a:cs typeface="Calibri"/>
              </a:rPr>
              <a:t>n</a:t>
            </a:r>
            <a:r>
              <a:rPr sz="1100" spc="0" dirty="0">
                <a:latin typeface="Calibri"/>
                <a:cs typeface="Calibri"/>
              </a:rPr>
              <a:t>e</a:t>
            </a:r>
            <a:r>
              <a:rPr sz="1100" spc="-9" dirty="0">
                <a:latin typeface="Calibri"/>
                <a:cs typeface="Calibri"/>
              </a:rPr>
              <a:t>s</a:t>
            </a:r>
            <a:r>
              <a:rPr sz="1100" spc="0" dirty="0">
                <a:latin typeface="Calibri"/>
                <a:cs typeface="Calibri"/>
              </a:rPr>
              <a:t>,</a:t>
            </a:r>
            <a:r>
              <a:rPr sz="1100" spc="-29" dirty="0">
                <a:latin typeface="Calibri"/>
                <a:cs typeface="Calibri"/>
              </a:rPr>
              <a:t> </a:t>
            </a:r>
            <a:r>
              <a:rPr sz="1100" spc="0" dirty="0">
                <a:latin typeface="Calibri"/>
                <a:cs typeface="Calibri"/>
              </a:rPr>
              <a:t>c</a:t>
            </a:r>
            <a:r>
              <a:rPr sz="1100" spc="4" dirty="0">
                <a:latin typeface="Calibri"/>
                <a:cs typeface="Calibri"/>
              </a:rPr>
              <a:t>o</a:t>
            </a:r>
            <a:r>
              <a:rPr sz="1100" spc="-4" dirty="0">
                <a:latin typeface="Calibri"/>
                <a:cs typeface="Calibri"/>
              </a:rPr>
              <a:t>n</a:t>
            </a:r>
            <a:r>
              <a:rPr sz="1100" spc="0" dirty="0">
                <a:latin typeface="Calibri"/>
                <a:cs typeface="Calibri"/>
              </a:rPr>
              <a:t>si</a:t>
            </a:r>
            <a:r>
              <a:rPr sz="1100" spc="-4" dirty="0">
                <a:latin typeface="Calibri"/>
                <a:cs typeface="Calibri"/>
              </a:rPr>
              <a:t>d</a:t>
            </a:r>
            <a:r>
              <a:rPr sz="1100" spc="0" dirty="0">
                <a:latin typeface="Calibri"/>
                <a:cs typeface="Calibri"/>
              </a:rPr>
              <a:t>era</a:t>
            </a:r>
            <a:r>
              <a:rPr sz="1100" spc="-4" dirty="0">
                <a:latin typeface="Calibri"/>
                <a:cs typeface="Calibri"/>
              </a:rPr>
              <a:t>nd</a:t>
            </a:r>
            <a:r>
              <a:rPr sz="1100" spc="0" dirty="0">
                <a:latin typeface="Calibri"/>
                <a:cs typeface="Calibri"/>
              </a:rPr>
              <a:t>o</a:t>
            </a:r>
            <a:r>
              <a:rPr sz="1100" spc="-39" dirty="0">
                <a:latin typeface="Calibri"/>
                <a:cs typeface="Calibri"/>
              </a:rPr>
              <a:t> </a:t>
            </a:r>
            <a:r>
              <a:rPr sz="1100" spc="0" dirty="0">
                <a:latin typeface="Calibri"/>
                <a:cs typeface="Calibri"/>
              </a:rPr>
              <a:t>ca</a:t>
            </a:r>
            <a:r>
              <a:rPr sz="1100" spc="-4" dirty="0">
                <a:latin typeface="Calibri"/>
                <a:cs typeface="Calibri"/>
              </a:rPr>
              <a:t>d</a:t>
            </a:r>
            <a:r>
              <a:rPr sz="1100" spc="0" dirty="0">
                <a:latin typeface="Calibri"/>
                <a:cs typeface="Calibri"/>
              </a:rPr>
              <a:t>a</a:t>
            </a:r>
            <a:r>
              <a:rPr sz="1100" spc="-9" dirty="0">
                <a:latin typeface="Calibri"/>
                <a:cs typeface="Calibri"/>
              </a:rPr>
              <a:t> </a:t>
            </a:r>
            <a:r>
              <a:rPr sz="1100" spc="0" dirty="0">
                <a:latin typeface="Calibri"/>
                <a:cs typeface="Calibri"/>
              </a:rPr>
              <a:t>ele</a:t>
            </a:r>
            <a:r>
              <a:rPr sz="1100" spc="9" dirty="0">
                <a:latin typeface="Calibri"/>
                <a:cs typeface="Calibri"/>
              </a:rPr>
              <a:t>m</a:t>
            </a:r>
            <a:r>
              <a:rPr sz="1100" spc="0" dirty="0">
                <a:latin typeface="Calibri"/>
                <a:cs typeface="Calibri"/>
              </a:rPr>
              <a:t>ento                          </a:t>
            </a:r>
            <a:r>
              <a:rPr sz="1100" spc="238" dirty="0">
                <a:latin typeface="Calibri"/>
                <a:cs typeface="Calibri"/>
              </a:rPr>
              <a:t> </a:t>
            </a:r>
            <a:r>
              <a:rPr sz="1100" spc="0" dirty="0">
                <a:latin typeface="Calibri"/>
                <a:cs typeface="Calibri"/>
              </a:rPr>
              <a:t>y</a:t>
            </a:r>
            <a:r>
              <a:rPr sz="1100" spc="-4" dirty="0">
                <a:latin typeface="Calibri"/>
                <a:cs typeface="Calibri"/>
              </a:rPr>
              <a:t> d</a:t>
            </a:r>
            <a:r>
              <a:rPr sz="1100" spc="0" dirty="0">
                <a:latin typeface="Calibri"/>
                <a:cs typeface="Calibri"/>
              </a:rPr>
              <a:t>i</a:t>
            </a:r>
            <a:r>
              <a:rPr sz="1100" spc="-4" dirty="0">
                <a:latin typeface="Calibri"/>
                <a:cs typeface="Calibri"/>
              </a:rPr>
              <a:t>n</a:t>
            </a:r>
            <a:r>
              <a:rPr sz="1100" spc="0" dirty="0">
                <a:latin typeface="Calibri"/>
                <a:cs typeface="Calibri"/>
              </a:rPr>
              <a:t>á</a:t>
            </a:r>
            <a:r>
              <a:rPr sz="1100" spc="4" dirty="0">
                <a:latin typeface="Calibri"/>
                <a:cs typeface="Calibri"/>
              </a:rPr>
              <a:t>m</a:t>
            </a:r>
            <a:r>
              <a:rPr sz="1100" spc="0" dirty="0">
                <a:latin typeface="Calibri"/>
                <a:cs typeface="Calibri"/>
              </a:rPr>
              <a:t>icas</a:t>
            </a:r>
            <a:r>
              <a:rPr sz="1100" spc="-34" dirty="0">
                <a:latin typeface="Calibri"/>
                <a:cs typeface="Calibri"/>
              </a:rPr>
              <a:t> </a:t>
            </a:r>
            <a:r>
              <a:rPr sz="1100" spc="-4" dirty="0">
                <a:latin typeface="Calibri"/>
                <a:cs typeface="Calibri"/>
              </a:rPr>
              <a:t>d</a:t>
            </a:r>
            <a:r>
              <a:rPr sz="1100" spc="0" dirty="0">
                <a:latin typeface="Calibri"/>
                <a:cs typeface="Calibri"/>
              </a:rPr>
              <a:t>e</a:t>
            </a:r>
            <a:r>
              <a:rPr sz="1100" spc="4" dirty="0">
                <a:latin typeface="Calibri"/>
                <a:cs typeface="Calibri"/>
              </a:rPr>
              <a:t> </a:t>
            </a:r>
            <a:r>
              <a:rPr sz="1100" spc="0" dirty="0">
                <a:latin typeface="Calibri"/>
                <a:cs typeface="Calibri"/>
              </a:rPr>
              <a:t>cali</a:t>
            </a:r>
            <a:r>
              <a:rPr sz="1100" spc="-4" dirty="0">
                <a:latin typeface="Calibri"/>
                <a:cs typeface="Calibri"/>
              </a:rPr>
              <a:t>d</a:t>
            </a:r>
            <a:r>
              <a:rPr sz="1100" spc="0" dirty="0">
                <a:latin typeface="Calibri"/>
                <a:cs typeface="Calibri"/>
              </a:rPr>
              <a:t>ad</a:t>
            </a:r>
            <a:r>
              <a:rPr sz="1100" spc="-25" dirty="0">
                <a:latin typeface="Calibri"/>
                <a:cs typeface="Calibri"/>
              </a:rPr>
              <a:t> </a:t>
            </a:r>
            <a:r>
              <a:rPr sz="1100" spc="-4" dirty="0">
                <a:latin typeface="Calibri"/>
                <a:cs typeface="Calibri"/>
              </a:rPr>
              <a:t>d</a:t>
            </a:r>
            <a:r>
              <a:rPr sz="1100" spc="0" dirty="0">
                <a:latin typeface="Calibri"/>
                <a:cs typeface="Calibri"/>
              </a:rPr>
              <a:t>e</a:t>
            </a:r>
            <a:r>
              <a:rPr sz="1100" spc="4" dirty="0">
                <a:latin typeface="Calibri"/>
                <a:cs typeface="Calibri"/>
              </a:rPr>
              <a:t> v</a:t>
            </a:r>
            <a:r>
              <a:rPr sz="1100" spc="0" dirty="0">
                <a:latin typeface="Calibri"/>
                <a:cs typeface="Calibri"/>
              </a:rPr>
              <a:t>i</a:t>
            </a:r>
            <a:r>
              <a:rPr sz="1100" spc="-4" dirty="0">
                <a:latin typeface="Calibri"/>
                <a:cs typeface="Calibri"/>
              </a:rPr>
              <a:t>d</a:t>
            </a:r>
            <a:r>
              <a:rPr sz="1100" spc="0" dirty="0">
                <a:latin typeface="Calibri"/>
                <a:cs typeface="Calibri"/>
              </a:rPr>
              <a:t>a</a:t>
            </a:r>
            <a:r>
              <a:rPr sz="1100" spc="-9" dirty="0">
                <a:latin typeface="Calibri"/>
                <a:cs typeface="Calibri"/>
              </a:rPr>
              <a:t> </a:t>
            </a:r>
            <a:r>
              <a:rPr sz="1100" spc="0" dirty="0">
                <a:latin typeface="Calibri"/>
                <a:cs typeface="Calibri"/>
              </a:rPr>
              <a:t>e</a:t>
            </a:r>
            <a:r>
              <a:rPr sz="1100" spc="4" dirty="0">
                <a:latin typeface="Calibri"/>
                <a:cs typeface="Calibri"/>
              </a:rPr>
              <a:t>x</a:t>
            </a:r>
            <a:r>
              <a:rPr sz="1100" spc="0" dirty="0">
                <a:latin typeface="Calibri"/>
                <a:cs typeface="Calibri"/>
              </a:rPr>
              <a:t>istente</a:t>
            </a:r>
            <a:r>
              <a:rPr sz="1100" spc="-39" dirty="0">
                <a:latin typeface="Calibri"/>
                <a:cs typeface="Calibri"/>
              </a:rPr>
              <a:t> </a:t>
            </a:r>
            <a:r>
              <a:rPr sz="1100" spc="0" dirty="0">
                <a:latin typeface="Calibri"/>
                <a:cs typeface="Calibri"/>
              </a:rPr>
              <a:t>en la</a:t>
            </a:r>
            <a:r>
              <a:rPr sz="1100" spc="-9" dirty="0">
                <a:latin typeface="Calibri"/>
                <a:cs typeface="Calibri"/>
              </a:rPr>
              <a:t> </a:t>
            </a:r>
            <a:r>
              <a:rPr sz="1100" spc="4" dirty="0">
                <a:latin typeface="Calibri"/>
                <a:cs typeface="Calibri"/>
              </a:rPr>
              <a:t>m</a:t>
            </a:r>
            <a:r>
              <a:rPr sz="1100" spc="-4" dirty="0">
                <a:latin typeface="Calibri"/>
                <a:cs typeface="Calibri"/>
              </a:rPr>
              <a:t>u</a:t>
            </a:r>
            <a:r>
              <a:rPr sz="1100" spc="0" dirty="0">
                <a:latin typeface="Calibri"/>
                <a:cs typeface="Calibri"/>
              </a:rPr>
              <a:t>es</a:t>
            </a:r>
            <a:r>
              <a:rPr sz="1100" spc="4" dirty="0">
                <a:latin typeface="Calibri"/>
                <a:cs typeface="Calibri"/>
              </a:rPr>
              <a:t>t</a:t>
            </a:r>
            <a:r>
              <a:rPr sz="1100" spc="0" dirty="0">
                <a:latin typeface="Calibri"/>
                <a:cs typeface="Calibri"/>
              </a:rPr>
              <a:t>ra</a:t>
            </a:r>
            <a:r>
              <a:rPr sz="1100" spc="-34" dirty="0">
                <a:latin typeface="Calibri"/>
                <a:cs typeface="Calibri"/>
              </a:rPr>
              <a:t> </a:t>
            </a:r>
            <a:r>
              <a:rPr sz="1100" spc="4" dirty="0">
                <a:latin typeface="Calibri"/>
                <a:cs typeface="Calibri"/>
              </a:rPr>
              <a:t>o</a:t>
            </a:r>
            <a:r>
              <a:rPr sz="1100" spc="-4" dirty="0">
                <a:latin typeface="Calibri"/>
                <a:cs typeface="Calibri"/>
              </a:rPr>
              <a:t>b</a:t>
            </a:r>
            <a:r>
              <a:rPr sz="1100" spc="0" dirty="0">
                <a:latin typeface="Calibri"/>
                <a:cs typeface="Calibri"/>
              </a:rPr>
              <a:t>je</a:t>
            </a:r>
            <a:r>
              <a:rPr sz="1100" spc="4" dirty="0">
                <a:latin typeface="Calibri"/>
                <a:cs typeface="Calibri"/>
              </a:rPr>
              <a:t>t</a:t>
            </a:r>
            <a:r>
              <a:rPr sz="1100" spc="0" dirty="0">
                <a:latin typeface="Calibri"/>
                <a:cs typeface="Calibri"/>
              </a:rPr>
              <a:t>iv</a:t>
            </a:r>
            <a:r>
              <a:rPr sz="1100" spc="9" dirty="0">
                <a:latin typeface="Calibri"/>
                <a:cs typeface="Calibri"/>
              </a:rPr>
              <a:t>o</a:t>
            </a:r>
            <a:r>
              <a:rPr sz="1100" spc="0" dirty="0">
                <a:latin typeface="Calibri"/>
                <a:cs typeface="Calibri"/>
              </a:rPr>
              <a:t>,</a:t>
            </a:r>
            <a:endParaRPr sz="1100">
              <a:latin typeface="Calibri"/>
              <a:cs typeface="Calibri"/>
            </a:endParaRPr>
          </a:p>
          <a:p>
            <a:pPr marL="283463">
              <a:lnSpc>
                <a:spcPct val="101725"/>
              </a:lnSpc>
            </a:pPr>
            <a:r>
              <a:rPr sz="1100" spc="-4" dirty="0">
                <a:latin typeface="Calibri"/>
                <a:cs typeface="Calibri"/>
              </a:rPr>
              <a:t>d</a:t>
            </a:r>
            <a:r>
              <a:rPr sz="1100" spc="0" dirty="0">
                <a:latin typeface="Calibri"/>
                <a:cs typeface="Calibri"/>
              </a:rPr>
              <a:t>e</a:t>
            </a:r>
            <a:r>
              <a:rPr sz="1100" spc="4" dirty="0">
                <a:latin typeface="Calibri"/>
                <a:cs typeface="Calibri"/>
              </a:rPr>
              <a:t> </a:t>
            </a:r>
            <a:r>
              <a:rPr sz="1100" spc="0" dirty="0">
                <a:latin typeface="Calibri"/>
                <a:cs typeface="Calibri"/>
              </a:rPr>
              <a:t>i</a:t>
            </a:r>
            <a:r>
              <a:rPr sz="1100" spc="-4" dirty="0">
                <a:latin typeface="Calibri"/>
                <a:cs typeface="Calibri"/>
              </a:rPr>
              <a:t>n</a:t>
            </a:r>
            <a:r>
              <a:rPr sz="1100" spc="0" dirty="0">
                <a:latin typeface="Calibri"/>
                <a:cs typeface="Calibri"/>
              </a:rPr>
              <a:t>t</a:t>
            </a:r>
            <a:r>
              <a:rPr sz="1100" spc="4" dirty="0">
                <a:latin typeface="Calibri"/>
                <a:cs typeface="Calibri"/>
              </a:rPr>
              <a:t>e</a:t>
            </a:r>
            <a:r>
              <a:rPr sz="1100" spc="0" dirty="0">
                <a:latin typeface="Calibri"/>
                <a:cs typeface="Calibri"/>
              </a:rPr>
              <a:t>rés</a:t>
            </a:r>
            <a:r>
              <a:rPr sz="1100" spc="-19" dirty="0">
                <a:latin typeface="Calibri"/>
                <a:cs typeface="Calibri"/>
              </a:rPr>
              <a:t> </a:t>
            </a:r>
            <a:r>
              <a:rPr sz="1100" spc="0" dirty="0">
                <a:latin typeface="Calibri"/>
                <a:cs typeface="Calibri"/>
              </a:rPr>
              <a:t>req</a:t>
            </a:r>
            <a:r>
              <a:rPr sz="1100" spc="-4" dirty="0">
                <a:latin typeface="Calibri"/>
                <a:cs typeface="Calibri"/>
              </a:rPr>
              <a:t>u</a:t>
            </a:r>
            <a:r>
              <a:rPr sz="1100" spc="0" dirty="0">
                <a:latin typeface="Calibri"/>
                <a:cs typeface="Calibri"/>
              </a:rPr>
              <a:t>eri</a:t>
            </a:r>
            <a:r>
              <a:rPr sz="1100" spc="-4" dirty="0">
                <a:latin typeface="Calibri"/>
                <a:cs typeface="Calibri"/>
              </a:rPr>
              <a:t>d</a:t>
            </a:r>
            <a:r>
              <a:rPr sz="1100" spc="0" dirty="0">
                <a:latin typeface="Calibri"/>
                <a:cs typeface="Calibri"/>
              </a:rPr>
              <a:t>o</a:t>
            </a:r>
            <a:r>
              <a:rPr sz="1100" spc="-14" dirty="0">
                <a:latin typeface="Calibri"/>
                <a:cs typeface="Calibri"/>
              </a:rPr>
              <a:t> </a:t>
            </a:r>
            <a:r>
              <a:rPr sz="1100" spc="-4" dirty="0">
                <a:latin typeface="Calibri"/>
                <a:cs typeface="Calibri"/>
              </a:rPr>
              <a:t>p</a:t>
            </a:r>
            <a:r>
              <a:rPr sz="1100" spc="0" dirty="0">
                <a:latin typeface="Calibri"/>
                <a:cs typeface="Calibri"/>
              </a:rPr>
              <a:t>ara los</a:t>
            </a:r>
            <a:r>
              <a:rPr sz="1100" spc="-19" dirty="0">
                <a:latin typeface="Calibri"/>
                <a:cs typeface="Calibri"/>
              </a:rPr>
              <a:t> </a:t>
            </a:r>
            <a:r>
              <a:rPr sz="1100" spc="-4" dirty="0">
                <a:latin typeface="Calibri"/>
                <a:cs typeface="Calibri"/>
              </a:rPr>
              <a:t>p</a:t>
            </a:r>
            <a:r>
              <a:rPr sz="1100" spc="4" dirty="0">
                <a:latin typeface="Calibri"/>
                <a:cs typeface="Calibri"/>
              </a:rPr>
              <a:t>o</a:t>
            </a:r>
            <a:r>
              <a:rPr sz="1100" spc="0" dirty="0">
                <a:latin typeface="Calibri"/>
                <a:cs typeface="Calibri"/>
              </a:rPr>
              <a:t>st</a:t>
            </a:r>
            <a:r>
              <a:rPr sz="1100" spc="4" dirty="0">
                <a:latin typeface="Calibri"/>
                <a:cs typeface="Calibri"/>
              </a:rPr>
              <a:t>e</a:t>
            </a:r>
            <a:r>
              <a:rPr sz="1100" spc="0" dirty="0">
                <a:latin typeface="Calibri"/>
                <a:cs typeface="Calibri"/>
              </a:rPr>
              <a:t>ri</a:t>
            </a:r>
            <a:r>
              <a:rPr sz="1100" spc="-9" dirty="0">
                <a:latin typeface="Calibri"/>
                <a:cs typeface="Calibri"/>
              </a:rPr>
              <a:t>o</a:t>
            </a:r>
            <a:r>
              <a:rPr sz="1100" spc="0" dirty="0">
                <a:latin typeface="Calibri"/>
                <a:cs typeface="Calibri"/>
              </a:rPr>
              <a:t>res</a:t>
            </a:r>
            <a:r>
              <a:rPr sz="1100" spc="-29" dirty="0">
                <a:latin typeface="Calibri"/>
                <a:cs typeface="Calibri"/>
              </a:rPr>
              <a:t> </a:t>
            </a:r>
            <a:r>
              <a:rPr sz="1100" spc="0" dirty="0">
                <a:latin typeface="Calibri"/>
                <a:cs typeface="Calibri"/>
              </a:rPr>
              <a:t>a</a:t>
            </a:r>
            <a:r>
              <a:rPr sz="1100" spc="-4" dirty="0">
                <a:latin typeface="Calibri"/>
                <a:cs typeface="Calibri"/>
              </a:rPr>
              <a:t>n</a:t>
            </a:r>
            <a:r>
              <a:rPr sz="1100" spc="0" dirty="0">
                <a:latin typeface="Calibri"/>
                <a:cs typeface="Calibri"/>
              </a:rPr>
              <a:t>ál</a:t>
            </a:r>
            <a:r>
              <a:rPr sz="1100" spc="-4" dirty="0">
                <a:latin typeface="Calibri"/>
                <a:cs typeface="Calibri"/>
              </a:rPr>
              <a:t>i</a:t>
            </a:r>
            <a:r>
              <a:rPr sz="1100" spc="0" dirty="0">
                <a:latin typeface="Calibri"/>
                <a:cs typeface="Calibri"/>
              </a:rPr>
              <a:t>sis.                                                                 </a:t>
            </a:r>
            <a:r>
              <a:rPr sz="1100" spc="59" dirty="0">
                <a:latin typeface="Calibri"/>
                <a:cs typeface="Calibri"/>
              </a:rPr>
              <a:t> </a:t>
            </a:r>
            <a:r>
              <a:rPr sz="1100" spc="0" dirty="0">
                <a:latin typeface="Calibri"/>
                <a:cs typeface="Calibri"/>
              </a:rPr>
              <a:t>c</a:t>
            </a:r>
            <a:r>
              <a:rPr sz="1100" spc="4" dirty="0">
                <a:latin typeface="Calibri"/>
                <a:cs typeface="Calibri"/>
              </a:rPr>
              <a:t>o</a:t>
            </a:r>
            <a:r>
              <a:rPr sz="1100" spc="-4" dirty="0">
                <a:latin typeface="Calibri"/>
                <a:cs typeface="Calibri"/>
              </a:rPr>
              <a:t>n</a:t>
            </a:r>
            <a:r>
              <a:rPr sz="1100" spc="0" dirty="0">
                <a:latin typeface="Calibri"/>
                <a:cs typeface="Calibri"/>
              </a:rPr>
              <a:t>si</a:t>
            </a:r>
            <a:r>
              <a:rPr sz="1100" spc="-4" dirty="0">
                <a:latin typeface="Calibri"/>
                <a:cs typeface="Calibri"/>
              </a:rPr>
              <a:t>d</a:t>
            </a:r>
            <a:r>
              <a:rPr sz="1100" spc="0" dirty="0">
                <a:latin typeface="Calibri"/>
                <a:cs typeface="Calibri"/>
              </a:rPr>
              <a:t>era</a:t>
            </a:r>
            <a:r>
              <a:rPr sz="1100" spc="-4" dirty="0">
                <a:latin typeface="Calibri"/>
                <a:cs typeface="Calibri"/>
              </a:rPr>
              <a:t>nd</a:t>
            </a:r>
            <a:r>
              <a:rPr sz="1100" spc="0" dirty="0">
                <a:latin typeface="Calibri"/>
                <a:cs typeface="Calibri"/>
              </a:rPr>
              <a:t>o</a:t>
            </a:r>
            <a:r>
              <a:rPr sz="1100" spc="-39" dirty="0">
                <a:latin typeface="Calibri"/>
                <a:cs typeface="Calibri"/>
              </a:rPr>
              <a:t> </a:t>
            </a:r>
            <a:r>
              <a:rPr sz="1100" spc="0" dirty="0">
                <a:latin typeface="Calibri"/>
                <a:cs typeface="Calibri"/>
              </a:rPr>
              <a:t>ta</a:t>
            </a:r>
            <a:r>
              <a:rPr sz="1100" spc="4" dirty="0">
                <a:latin typeface="Calibri"/>
                <a:cs typeface="Calibri"/>
              </a:rPr>
              <a:t>m</a:t>
            </a:r>
            <a:r>
              <a:rPr sz="1100" spc="-4" dirty="0">
                <a:latin typeface="Calibri"/>
                <a:cs typeface="Calibri"/>
              </a:rPr>
              <a:t>b</a:t>
            </a:r>
            <a:r>
              <a:rPr sz="1100" spc="0" dirty="0">
                <a:latin typeface="Calibri"/>
                <a:cs typeface="Calibri"/>
              </a:rPr>
              <a:t>ién</a:t>
            </a:r>
            <a:r>
              <a:rPr sz="1100" spc="-34" dirty="0">
                <a:latin typeface="Calibri"/>
                <a:cs typeface="Calibri"/>
              </a:rPr>
              <a:t> </a:t>
            </a:r>
            <a:r>
              <a:rPr sz="1100" spc="0" dirty="0">
                <a:latin typeface="Calibri"/>
                <a:cs typeface="Calibri"/>
              </a:rPr>
              <a:t>l</a:t>
            </a:r>
            <a:r>
              <a:rPr sz="1100" spc="4" dirty="0">
                <a:latin typeface="Calibri"/>
                <a:cs typeface="Calibri"/>
              </a:rPr>
              <a:t>o</a:t>
            </a:r>
            <a:r>
              <a:rPr sz="1100" spc="0" dirty="0">
                <a:latin typeface="Calibri"/>
                <a:cs typeface="Calibri"/>
              </a:rPr>
              <a:t>s</a:t>
            </a:r>
            <a:r>
              <a:rPr sz="1100" spc="-19" dirty="0">
                <a:latin typeface="Calibri"/>
                <a:cs typeface="Calibri"/>
              </a:rPr>
              <a:t> </a:t>
            </a:r>
            <a:r>
              <a:rPr sz="1100" spc="-4" dirty="0">
                <a:latin typeface="Calibri"/>
                <a:cs typeface="Calibri"/>
              </a:rPr>
              <a:t>d</a:t>
            </a:r>
            <a:r>
              <a:rPr sz="1100" spc="0" dirty="0">
                <a:latin typeface="Calibri"/>
                <a:cs typeface="Calibri"/>
              </a:rPr>
              <a:t>isti</a:t>
            </a:r>
            <a:r>
              <a:rPr sz="1100" spc="-4" dirty="0">
                <a:latin typeface="Calibri"/>
                <a:cs typeface="Calibri"/>
              </a:rPr>
              <a:t>n</a:t>
            </a:r>
            <a:r>
              <a:rPr sz="1100" spc="0" dirty="0">
                <a:latin typeface="Calibri"/>
                <a:cs typeface="Calibri"/>
              </a:rPr>
              <a:t>t</a:t>
            </a:r>
            <a:r>
              <a:rPr sz="1100" spc="-4" dirty="0">
                <a:latin typeface="Calibri"/>
                <a:cs typeface="Calibri"/>
              </a:rPr>
              <a:t>o</a:t>
            </a:r>
            <a:r>
              <a:rPr sz="1100" spc="0" dirty="0">
                <a:latin typeface="Calibri"/>
                <a:cs typeface="Calibri"/>
              </a:rPr>
              <a:t>s</a:t>
            </a:r>
            <a:r>
              <a:rPr sz="1100" spc="-29" dirty="0">
                <a:latin typeface="Calibri"/>
                <a:cs typeface="Calibri"/>
              </a:rPr>
              <a:t> </a:t>
            </a:r>
            <a:r>
              <a:rPr sz="1100" spc="0" dirty="0">
                <a:latin typeface="Calibri"/>
                <a:cs typeface="Calibri"/>
              </a:rPr>
              <a:t>seg</a:t>
            </a:r>
            <a:r>
              <a:rPr sz="1100" spc="4" dirty="0">
                <a:latin typeface="Calibri"/>
                <a:cs typeface="Calibri"/>
              </a:rPr>
              <a:t>m</a:t>
            </a:r>
            <a:r>
              <a:rPr sz="1100" spc="0" dirty="0">
                <a:latin typeface="Calibri"/>
                <a:cs typeface="Calibri"/>
              </a:rPr>
              <a:t>en</a:t>
            </a:r>
            <a:r>
              <a:rPr sz="1100" spc="-9" dirty="0">
                <a:latin typeface="Calibri"/>
                <a:cs typeface="Calibri"/>
              </a:rPr>
              <a:t>t</a:t>
            </a:r>
            <a:r>
              <a:rPr sz="1100" spc="-4" dirty="0">
                <a:latin typeface="Calibri"/>
                <a:cs typeface="Calibri"/>
              </a:rPr>
              <a:t>o</a:t>
            </a:r>
            <a:r>
              <a:rPr sz="1100" spc="0" dirty="0">
                <a:latin typeface="Calibri"/>
                <a:cs typeface="Calibri"/>
              </a:rPr>
              <a:t>s</a:t>
            </a:r>
            <a:r>
              <a:rPr sz="1100" spc="-29" dirty="0">
                <a:latin typeface="Calibri"/>
                <a:cs typeface="Calibri"/>
              </a:rPr>
              <a:t> </a:t>
            </a:r>
            <a:r>
              <a:rPr sz="1100" spc="-4" dirty="0">
                <a:latin typeface="Calibri"/>
                <a:cs typeface="Calibri"/>
              </a:rPr>
              <a:t>d</a:t>
            </a:r>
            <a:r>
              <a:rPr sz="1100" spc="0" dirty="0">
                <a:latin typeface="Calibri"/>
                <a:cs typeface="Calibri"/>
              </a:rPr>
              <a:t>e</a:t>
            </a:r>
            <a:r>
              <a:rPr sz="1100" spc="-4" dirty="0">
                <a:latin typeface="Calibri"/>
                <a:cs typeface="Calibri"/>
              </a:rPr>
              <a:t> </a:t>
            </a:r>
            <a:r>
              <a:rPr sz="1100" spc="0" dirty="0">
                <a:latin typeface="Calibri"/>
                <a:cs typeface="Calibri"/>
              </a:rPr>
              <a:t>i</a:t>
            </a:r>
            <a:r>
              <a:rPr sz="1100" spc="-4" dirty="0">
                <a:latin typeface="Calibri"/>
                <a:cs typeface="Calibri"/>
              </a:rPr>
              <a:t>n</a:t>
            </a:r>
            <a:r>
              <a:rPr sz="1100" spc="0" dirty="0">
                <a:latin typeface="Calibri"/>
                <a:cs typeface="Calibri"/>
              </a:rPr>
              <a:t>t</a:t>
            </a:r>
            <a:r>
              <a:rPr sz="1100" spc="4" dirty="0">
                <a:latin typeface="Calibri"/>
                <a:cs typeface="Calibri"/>
              </a:rPr>
              <a:t>e</a:t>
            </a:r>
            <a:r>
              <a:rPr sz="1100" spc="0" dirty="0">
                <a:latin typeface="Calibri"/>
                <a:cs typeface="Calibri"/>
              </a:rPr>
              <a:t>rés</a:t>
            </a:r>
            <a:r>
              <a:rPr sz="1100" spc="-19" dirty="0">
                <a:latin typeface="Calibri"/>
                <a:cs typeface="Calibri"/>
              </a:rPr>
              <a:t> </a:t>
            </a:r>
            <a:r>
              <a:rPr sz="1100" spc="-4" dirty="0">
                <a:latin typeface="Calibri"/>
                <a:cs typeface="Calibri"/>
              </a:rPr>
              <a:t>d</a:t>
            </a:r>
            <a:r>
              <a:rPr sz="1100" spc="0" dirty="0">
                <a:latin typeface="Calibri"/>
                <a:cs typeface="Calibri"/>
              </a:rPr>
              <a:t>efi</a:t>
            </a:r>
            <a:r>
              <a:rPr sz="1100" spc="-4" dirty="0">
                <a:latin typeface="Calibri"/>
                <a:cs typeface="Calibri"/>
              </a:rPr>
              <a:t>n</a:t>
            </a:r>
            <a:r>
              <a:rPr sz="1100" spc="0" dirty="0">
                <a:latin typeface="Calibri"/>
                <a:cs typeface="Calibri"/>
              </a:rPr>
              <a:t>i</a:t>
            </a:r>
            <a:r>
              <a:rPr sz="1100" spc="-4" dirty="0">
                <a:latin typeface="Calibri"/>
                <a:cs typeface="Calibri"/>
              </a:rPr>
              <a:t>d</a:t>
            </a:r>
            <a:r>
              <a:rPr sz="1100" spc="4" dirty="0">
                <a:latin typeface="Calibri"/>
                <a:cs typeface="Calibri"/>
              </a:rPr>
              <a:t>o</a:t>
            </a:r>
            <a:r>
              <a:rPr sz="1100" spc="0" dirty="0">
                <a:latin typeface="Calibri"/>
                <a:cs typeface="Calibri"/>
              </a:rPr>
              <a:t>s</a:t>
            </a:r>
            <a:r>
              <a:rPr sz="1100" spc="-19" dirty="0">
                <a:latin typeface="Calibri"/>
                <a:cs typeface="Calibri"/>
              </a:rPr>
              <a:t> </a:t>
            </a:r>
            <a:r>
              <a:rPr sz="1100" spc="0" dirty="0">
                <a:latin typeface="Calibri"/>
                <a:cs typeface="Calibri"/>
              </a:rPr>
              <a:t>y</a:t>
            </a:r>
            <a:endParaRPr sz="1100">
              <a:latin typeface="Calibri"/>
              <a:cs typeface="Calibri"/>
            </a:endParaRPr>
          </a:p>
          <a:p>
            <a:pPr marL="283463">
              <a:lnSpc>
                <a:spcPts val="1320"/>
              </a:lnSpc>
              <a:spcBef>
                <a:spcPts val="66"/>
              </a:spcBef>
            </a:pPr>
            <a:r>
              <a:rPr sz="1100" spc="0" dirty="0">
                <a:latin typeface="Calibri"/>
                <a:cs typeface="Calibri"/>
              </a:rPr>
              <a:t>C</a:t>
            </a:r>
            <a:r>
              <a:rPr sz="1100" spc="-4" dirty="0">
                <a:latin typeface="Calibri"/>
                <a:cs typeface="Calibri"/>
              </a:rPr>
              <a:t>u</a:t>
            </a:r>
            <a:r>
              <a:rPr sz="1100" spc="0" dirty="0">
                <a:latin typeface="Calibri"/>
                <a:cs typeface="Calibri"/>
              </a:rPr>
              <a:t>a</a:t>
            </a:r>
            <a:r>
              <a:rPr sz="1100" spc="-4" dirty="0">
                <a:latin typeface="Calibri"/>
                <a:cs typeface="Calibri"/>
              </a:rPr>
              <a:t>nd</a:t>
            </a:r>
            <a:r>
              <a:rPr sz="1100" spc="0" dirty="0">
                <a:latin typeface="Calibri"/>
                <a:cs typeface="Calibri"/>
              </a:rPr>
              <a:t>o</a:t>
            </a:r>
            <a:r>
              <a:rPr sz="1100" spc="-14" dirty="0">
                <a:latin typeface="Calibri"/>
                <a:cs typeface="Calibri"/>
              </a:rPr>
              <a:t> </a:t>
            </a:r>
            <a:r>
              <a:rPr sz="1100" spc="0" dirty="0">
                <a:latin typeface="Calibri"/>
                <a:cs typeface="Calibri"/>
              </a:rPr>
              <a:t>el car</a:t>
            </a:r>
            <a:r>
              <a:rPr sz="1100" spc="-4" dirty="0">
                <a:latin typeface="Calibri"/>
                <a:cs typeface="Calibri"/>
              </a:rPr>
              <a:t>g</a:t>
            </a:r>
            <a:r>
              <a:rPr sz="1100" spc="0" dirty="0">
                <a:latin typeface="Calibri"/>
                <a:cs typeface="Calibri"/>
              </a:rPr>
              <a:t>o</a:t>
            </a:r>
            <a:r>
              <a:rPr sz="1100" spc="-14" dirty="0">
                <a:latin typeface="Calibri"/>
                <a:cs typeface="Calibri"/>
              </a:rPr>
              <a:t> </a:t>
            </a:r>
            <a:r>
              <a:rPr sz="1100" spc="0" dirty="0">
                <a:latin typeface="Calibri"/>
                <a:cs typeface="Calibri"/>
              </a:rPr>
              <a:t>e</a:t>
            </a:r>
            <a:r>
              <a:rPr sz="1100" spc="4" dirty="0">
                <a:latin typeface="Calibri"/>
                <a:cs typeface="Calibri"/>
              </a:rPr>
              <a:t>m</a:t>
            </a:r>
            <a:r>
              <a:rPr sz="1100" spc="-4" dirty="0">
                <a:latin typeface="Calibri"/>
                <a:cs typeface="Calibri"/>
              </a:rPr>
              <a:t>p</a:t>
            </a:r>
            <a:r>
              <a:rPr sz="1100" spc="0" dirty="0">
                <a:latin typeface="Calibri"/>
                <a:cs typeface="Calibri"/>
              </a:rPr>
              <a:t>resa</a:t>
            </a:r>
            <a:r>
              <a:rPr sz="1100" spc="-19" dirty="0">
                <a:latin typeface="Calibri"/>
                <a:cs typeface="Calibri"/>
              </a:rPr>
              <a:t> </a:t>
            </a:r>
            <a:r>
              <a:rPr sz="1100" spc="0" dirty="0">
                <a:latin typeface="Calibri"/>
                <a:cs typeface="Calibri"/>
              </a:rPr>
              <a:t>c</a:t>
            </a:r>
            <a:r>
              <a:rPr sz="1100" spc="4" dirty="0">
                <a:latin typeface="Calibri"/>
                <a:cs typeface="Calibri"/>
              </a:rPr>
              <a:t>o</a:t>
            </a:r>
            <a:r>
              <a:rPr sz="1100" spc="0" dirty="0">
                <a:latin typeface="Calibri"/>
                <a:cs typeface="Calibri"/>
              </a:rPr>
              <a:t>i</a:t>
            </a:r>
            <a:r>
              <a:rPr sz="1100" spc="-4" dirty="0">
                <a:latin typeface="Calibri"/>
                <a:cs typeface="Calibri"/>
              </a:rPr>
              <a:t>n</a:t>
            </a:r>
            <a:r>
              <a:rPr sz="1100" spc="0" dirty="0">
                <a:latin typeface="Calibri"/>
                <a:cs typeface="Calibri"/>
              </a:rPr>
              <a:t>ci</a:t>
            </a:r>
            <a:r>
              <a:rPr sz="1100" spc="-4" dirty="0">
                <a:latin typeface="Calibri"/>
                <a:cs typeface="Calibri"/>
              </a:rPr>
              <a:t>d</a:t>
            </a:r>
            <a:r>
              <a:rPr sz="1100" spc="0" dirty="0">
                <a:latin typeface="Calibri"/>
                <a:cs typeface="Calibri"/>
              </a:rPr>
              <a:t>e</a:t>
            </a:r>
            <a:r>
              <a:rPr sz="1100" spc="-29" dirty="0">
                <a:latin typeface="Calibri"/>
                <a:cs typeface="Calibri"/>
              </a:rPr>
              <a:t> </a:t>
            </a:r>
            <a:r>
              <a:rPr sz="1100" spc="0" dirty="0">
                <a:latin typeface="Calibri"/>
                <a:cs typeface="Calibri"/>
              </a:rPr>
              <a:t>a</a:t>
            </a:r>
            <a:r>
              <a:rPr sz="1100" spc="-4" dirty="0">
                <a:latin typeface="Calibri"/>
                <a:cs typeface="Calibri"/>
              </a:rPr>
              <a:t>p</a:t>
            </a:r>
            <a:r>
              <a:rPr sz="1100" spc="0" dirty="0">
                <a:latin typeface="Calibri"/>
                <a:cs typeface="Calibri"/>
              </a:rPr>
              <a:t>r</a:t>
            </a:r>
            <a:r>
              <a:rPr sz="1100" spc="4" dirty="0">
                <a:latin typeface="Calibri"/>
                <a:cs typeface="Calibri"/>
              </a:rPr>
              <a:t>o</a:t>
            </a:r>
            <a:r>
              <a:rPr sz="1100" spc="0" dirty="0">
                <a:latin typeface="Calibri"/>
                <a:cs typeface="Calibri"/>
              </a:rPr>
              <a:t>xi</a:t>
            </a:r>
            <a:r>
              <a:rPr sz="1100" spc="4" dirty="0">
                <a:latin typeface="Calibri"/>
                <a:cs typeface="Calibri"/>
              </a:rPr>
              <a:t>m</a:t>
            </a:r>
            <a:r>
              <a:rPr sz="1100" spc="0" dirty="0">
                <a:latin typeface="Calibri"/>
                <a:cs typeface="Calibri"/>
              </a:rPr>
              <a:t>a</a:t>
            </a:r>
            <a:r>
              <a:rPr sz="1100" spc="-4" dirty="0">
                <a:latin typeface="Calibri"/>
                <a:cs typeface="Calibri"/>
              </a:rPr>
              <a:t>d</a:t>
            </a:r>
            <a:r>
              <a:rPr sz="1100" spc="-14" dirty="0">
                <a:latin typeface="Calibri"/>
                <a:cs typeface="Calibri"/>
              </a:rPr>
              <a:t>a</a:t>
            </a:r>
            <a:r>
              <a:rPr sz="1100" spc="-4" dirty="0">
                <a:latin typeface="Calibri"/>
                <a:cs typeface="Calibri"/>
              </a:rPr>
              <a:t>m</a:t>
            </a:r>
            <a:r>
              <a:rPr sz="1100" spc="0" dirty="0">
                <a:latin typeface="Calibri"/>
                <a:cs typeface="Calibri"/>
              </a:rPr>
              <a:t>en</a:t>
            </a:r>
            <a:r>
              <a:rPr sz="1100" spc="-9" dirty="0">
                <a:latin typeface="Calibri"/>
                <a:cs typeface="Calibri"/>
              </a:rPr>
              <a:t>t</a:t>
            </a:r>
            <a:r>
              <a:rPr sz="1100" spc="0" dirty="0">
                <a:latin typeface="Calibri"/>
                <a:cs typeface="Calibri"/>
              </a:rPr>
              <a:t>e</a:t>
            </a:r>
            <a:r>
              <a:rPr sz="1100" spc="-29" dirty="0">
                <a:latin typeface="Calibri"/>
                <a:cs typeface="Calibri"/>
              </a:rPr>
              <a:t> </a:t>
            </a:r>
            <a:r>
              <a:rPr sz="1100" spc="0" dirty="0">
                <a:latin typeface="Calibri"/>
                <a:cs typeface="Calibri"/>
              </a:rPr>
              <a:t>en</a:t>
            </a:r>
            <a:r>
              <a:rPr sz="1100" spc="-9" dirty="0">
                <a:latin typeface="Calibri"/>
                <a:cs typeface="Calibri"/>
              </a:rPr>
              <a:t> </a:t>
            </a:r>
            <a:r>
              <a:rPr sz="1100" spc="-4" dirty="0">
                <a:latin typeface="Calibri"/>
                <a:cs typeface="Calibri"/>
              </a:rPr>
              <a:t>u</a:t>
            </a:r>
            <a:r>
              <a:rPr sz="1100" spc="0" dirty="0">
                <a:latin typeface="Calibri"/>
                <a:cs typeface="Calibri"/>
              </a:rPr>
              <a:t>n</a:t>
            </a:r>
            <a:r>
              <a:rPr sz="1100" spc="-4" dirty="0">
                <a:latin typeface="Calibri"/>
                <a:cs typeface="Calibri"/>
              </a:rPr>
              <a:t> </a:t>
            </a:r>
            <a:r>
              <a:rPr sz="1100" spc="4" dirty="0">
                <a:latin typeface="Calibri"/>
                <a:cs typeface="Calibri"/>
              </a:rPr>
              <a:t>75</a:t>
            </a:r>
            <a:r>
              <a:rPr sz="1100" spc="0" dirty="0">
                <a:latin typeface="Calibri"/>
                <a:cs typeface="Calibri"/>
              </a:rPr>
              <a:t>%</a:t>
            </a:r>
            <a:r>
              <a:rPr sz="1100" spc="-4" dirty="0">
                <a:latin typeface="Calibri"/>
                <a:cs typeface="Calibri"/>
              </a:rPr>
              <a:t> d</a:t>
            </a:r>
            <a:r>
              <a:rPr sz="1100" spc="0" dirty="0">
                <a:latin typeface="Calibri"/>
                <a:cs typeface="Calibri"/>
              </a:rPr>
              <a:t>el                                </a:t>
            </a:r>
            <a:r>
              <a:rPr sz="1100" spc="4" dirty="0">
                <a:latin typeface="Calibri"/>
                <a:cs typeface="Calibri"/>
              </a:rPr>
              <a:t> </a:t>
            </a:r>
            <a:r>
              <a:rPr sz="1100" spc="-4" dirty="0">
                <a:latin typeface="Calibri"/>
                <a:cs typeface="Calibri"/>
              </a:rPr>
              <a:t>p</a:t>
            </a:r>
            <a:r>
              <a:rPr sz="1100" spc="0" dirty="0">
                <a:latin typeface="Calibri"/>
                <a:cs typeface="Calibri"/>
              </a:rPr>
              <a:t>reg</a:t>
            </a:r>
            <a:r>
              <a:rPr sz="1100" spc="-4" dirty="0">
                <a:latin typeface="Calibri"/>
                <a:cs typeface="Calibri"/>
              </a:rPr>
              <a:t>un</a:t>
            </a:r>
            <a:r>
              <a:rPr sz="1100" spc="0" dirty="0">
                <a:latin typeface="Calibri"/>
                <a:cs typeface="Calibri"/>
              </a:rPr>
              <a:t>tas</a:t>
            </a:r>
            <a:r>
              <a:rPr sz="1100" spc="-19" dirty="0">
                <a:latin typeface="Calibri"/>
                <a:cs typeface="Calibri"/>
              </a:rPr>
              <a:t> </a:t>
            </a:r>
            <a:r>
              <a:rPr sz="1100" spc="0" dirty="0">
                <a:latin typeface="Calibri"/>
                <a:cs typeface="Calibri"/>
              </a:rPr>
              <a:t>rele</a:t>
            </a:r>
            <a:r>
              <a:rPr sz="1100" spc="9" dirty="0">
                <a:latin typeface="Calibri"/>
                <a:cs typeface="Calibri"/>
              </a:rPr>
              <a:t>v</a:t>
            </a:r>
            <a:r>
              <a:rPr sz="1100" spc="0" dirty="0">
                <a:latin typeface="Calibri"/>
                <a:cs typeface="Calibri"/>
              </a:rPr>
              <a:t>a</a:t>
            </a:r>
            <a:r>
              <a:rPr sz="1100" spc="-4" dirty="0">
                <a:latin typeface="Calibri"/>
                <a:cs typeface="Calibri"/>
              </a:rPr>
              <a:t>n</a:t>
            </a:r>
            <a:r>
              <a:rPr sz="1100" spc="0" dirty="0">
                <a:latin typeface="Calibri"/>
                <a:cs typeface="Calibri"/>
              </a:rPr>
              <a:t>t</a:t>
            </a:r>
            <a:r>
              <a:rPr sz="1100" spc="4" dirty="0">
                <a:latin typeface="Calibri"/>
                <a:cs typeface="Calibri"/>
              </a:rPr>
              <a:t>e</a:t>
            </a:r>
            <a:r>
              <a:rPr sz="1100" spc="0" dirty="0">
                <a:latin typeface="Calibri"/>
                <a:cs typeface="Calibri"/>
              </a:rPr>
              <a:t>s</a:t>
            </a:r>
            <a:r>
              <a:rPr sz="1100" spc="-29" dirty="0">
                <a:latin typeface="Calibri"/>
                <a:cs typeface="Calibri"/>
              </a:rPr>
              <a:t> </a:t>
            </a:r>
            <a:r>
              <a:rPr sz="1100" spc="-4" dirty="0">
                <a:latin typeface="Calibri"/>
                <a:cs typeface="Calibri"/>
              </a:rPr>
              <a:t>p</a:t>
            </a:r>
            <a:r>
              <a:rPr sz="1100" spc="0" dirty="0">
                <a:latin typeface="Calibri"/>
                <a:cs typeface="Calibri"/>
              </a:rPr>
              <a:t>ara la</a:t>
            </a:r>
            <a:r>
              <a:rPr sz="1100" spc="-9" dirty="0">
                <a:latin typeface="Calibri"/>
                <a:cs typeface="Calibri"/>
              </a:rPr>
              <a:t> </a:t>
            </a:r>
            <a:r>
              <a:rPr sz="1100" spc="0" dirty="0">
                <a:latin typeface="Calibri"/>
                <a:cs typeface="Calibri"/>
              </a:rPr>
              <a:t>i</a:t>
            </a:r>
            <a:r>
              <a:rPr sz="1100" spc="-4" dirty="0">
                <a:latin typeface="Calibri"/>
                <a:cs typeface="Calibri"/>
              </a:rPr>
              <a:t>ndu</a:t>
            </a:r>
            <a:r>
              <a:rPr sz="1100" spc="0" dirty="0">
                <a:latin typeface="Calibri"/>
                <a:cs typeface="Calibri"/>
              </a:rPr>
              <a:t>stria</a:t>
            </a:r>
            <a:r>
              <a:rPr sz="1100" spc="-19" dirty="0">
                <a:latin typeface="Calibri"/>
                <a:cs typeface="Calibri"/>
              </a:rPr>
              <a:t> </a:t>
            </a:r>
            <a:r>
              <a:rPr sz="1100" spc="0" dirty="0">
                <a:latin typeface="Calibri"/>
                <a:cs typeface="Calibri"/>
              </a:rPr>
              <a:t>en p</a:t>
            </a:r>
            <a:r>
              <a:rPr sz="1100" spc="-4" dirty="0">
                <a:latin typeface="Calibri"/>
                <a:cs typeface="Calibri"/>
              </a:rPr>
              <a:t>a</a:t>
            </a:r>
            <a:r>
              <a:rPr sz="1100" spc="0" dirty="0">
                <a:latin typeface="Calibri"/>
                <a:cs typeface="Calibri"/>
              </a:rPr>
              <a:t>rtic</a:t>
            </a:r>
            <a:r>
              <a:rPr sz="1100" spc="-4" dirty="0">
                <a:latin typeface="Calibri"/>
                <a:cs typeface="Calibri"/>
              </a:rPr>
              <a:t>u</a:t>
            </a:r>
            <a:r>
              <a:rPr sz="1100" spc="0" dirty="0">
                <a:latin typeface="Calibri"/>
                <a:cs typeface="Calibri"/>
              </a:rPr>
              <a:t>la</a:t>
            </a:r>
            <a:r>
              <a:rPr sz="1100" spc="-4" dirty="0">
                <a:latin typeface="Calibri"/>
                <a:cs typeface="Calibri"/>
              </a:rPr>
              <a:t>r</a:t>
            </a:r>
            <a:r>
              <a:rPr sz="1100" spc="0" dirty="0">
                <a:latin typeface="Calibri"/>
                <a:cs typeface="Calibri"/>
              </a:rPr>
              <a:t>.</a:t>
            </a:r>
            <a:endParaRPr sz="1100">
              <a:latin typeface="Calibri"/>
              <a:cs typeface="Calibri"/>
            </a:endParaRPr>
          </a:p>
          <a:p>
            <a:pPr marL="283463">
              <a:lnSpc>
                <a:spcPts val="1320"/>
              </a:lnSpc>
            </a:pPr>
            <a:r>
              <a:rPr sz="1100" spc="0" dirty="0">
                <a:latin typeface="Calibri"/>
                <a:cs typeface="Calibri"/>
              </a:rPr>
              <a:t>car</a:t>
            </a:r>
            <a:r>
              <a:rPr sz="1100" spc="-4" dirty="0">
                <a:latin typeface="Calibri"/>
                <a:cs typeface="Calibri"/>
              </a:rPr>
              <a:t>g</a:t>
            </a:r>
            <a:r>
              <a:rPr sz="1100" spc="0" dirty="0">
                <a:latin typeface="Calibri"/>
                <a:cs typeface="Calibri"/>
              </a:rPr>
              <a:t>o</a:t>
            </a:r>
            <a:r>
              <a:rPr sz="1100" spc="-14" dirty="0">
                <a:latin typeface="Calibri"/>
                <a:cs typeface="Calibri"/>
              </a:rPr>
              <a:t> </a:t>
            </a:r>
            <a:r>
              <a:rPr sz="1100" spc="-4" dirty="0">
                <a:latin typeface="Calibri"/>
                <a:cs typeface="Calibri"/>
              </a:rPr>
              <a:t>p</a:t>
            </a:r>
            <a:r>
              <a:rPr sz="1100" spc="4" dirty="0">
                <a:latin typeface="Calibri"/>
                <a:cs typeface="Calibri"/>
              </a:rPr>
              <a:t>oo</a:t>
            </a:r>
            <a:r>
              <a:rPr sz="1100" spc="0" dirty="0">
                <a:latin typeface="Calibri"/>
                <a:cs typeface="Calibri"/>
              </a:rPr>
              <a:t>l,</a:t>
            </a:r>
            <a:r>
              <a:rPr sz="1100" spc="-34" dirty="0">
                <a:latin typeface="Calibri"/>
                <a:cs typeface="Calibri"/>
              </a:rPr>
              <a:t> </a:t>
            </a:r>
            <a:r>
              <a:rPr sz="1100" spc="0" dirty="0">
                <a:latin typeface="Calibri"/>
                <a:cs typeface="Calibri"/>
              </a:rPr>
              <a:t>se</a:t>
            </a:r>
            <a:r>
              <a:rPr sz="1100" spc="-4" dirty="0">
                <a:latin typeface="Calibri"/>
                <a:cs typeface="Calibri"/>
              </a:rPr>
              <a:t> d</a:t>
            </a:r>
            <a:r>
              <a:rPr sz="1100" spc="0" dirty="0">
                <a:latin typeface="Calibri"/>
                <a:cs typeface="Calibri"/>
              </a:rPr>
              <a:t>ebe</a:t>
            </a:r>
            <a:r>
              <a:rPr sz="1100" spc="4" dirty="0">
                <a:latin typeface="Calibri"/>
                <a:cs typeface="Calibri"/>
              </a:rPr>
              <a:t> </a:t>
            </a:r>
            <a:r>
              <a:rPr sz="1100" spc="-4" dirty="0">
                <a:latin typeface="Calibri"/>
                <a:cs typeface="Calibri"/>
              </a:rPr>
              <a:t>h</a:t>
            </a:r>
            <a:r>
              <a:rPr sz="1100" spc="4" dirty="0">
                <a:latin typeface="Calibri"/>
                <a:cs typeface="Calibri"/>
              </a:rPr>
              <a:t>om</a:t>
            </a:r>
            <a:r>
              <a:rPr sz="1100" spc="-4" dirty="0">
                <a:latin typeface="Calibri"/>
                <a:cs typeface="Calibri"/>
              </a:rPr>
              <a:t>o</a:t>
            </a:r>
            <a:r>
              <a:rPr sz="1100" spc="0" dirty="0">
                <a:latin typeface="Calibri"/>
                <a:cs typeface="Calibri"/>
              </a:rPr>
              <a:t>l</a:t>
            </a:r>
            <a:r>
              <a:rPr sz="1100" spc="-9" dirty="0">
                <a:latin typeface="Calibri"/>
                <a:cs typeface="Calibri"/>
              </a:rPr>
              <a:t>o</a:t>
            </a:r>
            <a:r>
              <a:rPr sz="1100" spc="-4" dirty="0">
                <a:latin typeface="Calibri"/>
                <a:cs typeface="Calibri"/>
              </a:rPr>
              <a:t>g</a:t>
            </a:r>
            <a:r>
              <a:rPr sz="1100" spc="0" dirty="0">
                <a:latin typeface="Calibri"/>
                <a:cs typeface="Calibri"/>
              </a:rPr>
              <a:t>ar.                                                                                                 </a:t>
            </a:r>
            <a:r>
              <a:rPr sz="1100" spc="14" dirty="0">
                <a:latin typeface="Calibri"/>
                <a:cs typeface="Calibri"/>
              </a:rPr>
              <a:t> </a:t>
            </a:r>
            <a:r>
              <a:rPr sz="1100" spc="0" dirty="0">
                <a:latin typeface="Calibri"/>
                <a:cs typeface="Calibri"/>
              </a:rPr>
              <a:t>Se</a:t>
            </a:r>
            <a:r>
              <a:rPr sz="1100" spc="-9" dirty="0">
                <a:latin typeface="Calibri"/>
                <a:cs typeface="Calibri"/>
              </a:rPr>
              <a:t> </a:t>
            </a:r>
            <a:r>
              <a:rPr sz="1100" spc="0" dirty="0">
                <a:latin typeface="Calibri"/>
                <a:cs typeface="Calibri"/>
              </a:rPr>
              <a:t>aj</a:t>
            </a:r>
            <a:r>
              <a:rPr sz="1100" spc="-4" dirty="0">
                <a:latin typeface="Calibri"/>
                <a:cs typeface="Calibri"/>
              </a:rPr>
              <a:t>u</a:t>
            </a:r>
            <a:r>
              <a:rPr sz="1100" spc="0" dirty="0">
                <a:latin typeface="Calibri"/>
                <a:cs typeface="Calibri"/>
              </a:rPr>
              <a:t>sta</a:t>
            </a:r>
            <a:r>
              <a:rPr sz="1100" spc="-19" dirty="0">
                <a:latin typeface="Calibri"/>
                <a:cs typeface="Calibri"/>
              </a:rPr>
              <a:t> </a:t>
            </a:r>
            <a:r>
              <a:rPr sz="1100" spc="0" dirty="0">
                <a:latin typeface="Calibri"/>
                <a:cs typeface="Calibri"/>
              </a:rPr>
              <a:t>es</a:t>
            </a:r>
            <a:r>
              <a:rPr sz="1100" spc="4" dirty="0">
                <a:latin typeface="Calibri"/>
                <a:cs typeface="Calibri"/>
              </a:rPr>
              <a:t>t</a:t>
            </a:r>
            <a:r>
              <a:rPr sz="1100" spc="0" dirty="0">
                <a:latin typeface="Calibri"/>
                <a:cs typeface="Calibri"/>
              </a:rPr>
              <a:t>e</a:t>
            </a:r>
            <a:r>
              <a:rPr sz="1100" spc="-14" dirty="0">
                <a:latin typeface="Calibri"/>
                <a:cs typeface="Calibri"/>
              </a:rPr>
              <a:t> </a:t>
            </a:r>
            <a:r>
              <a:rPr sz="1100" spc="0" dirty="0">
                <a:latin typeface="Calibri"/>
                <a:cs typeface="Calibri"/>
              </a:rPr>
              <a:t>f</a:t>
            </a:r>
            <a:r>
              <a:rPr sz="1100" spc="4" dirty="0">
                <a:latin typeface="Calibri"/>
                <a:cs typeface="Calibri"/>
              </a:rPr>
              <a:t>o</a:t>
            </a:r>
            <a:r>
              <a:rPr sz="1100" spc="0" dirty="0">
                <a:latin typeface="Calibri"/>
                <a:cs typeface="Calibri"/>
              </a:rPr>
              <a:t>r</a:t>
            </a:r>
            <a:r>
              <a:rPr sz="1100" spc="4" dirty="0">
                <a:latin typeface="Calibri"/>
                <a:cs typeface="Calibri"/>
              </a:rPr>
              <a:t>m</a:t>
            </a:r>
            <a:r>
              <a:rPr sz="1100" spc="-4" dirty="0">
                <a:latin typeface="Calibri"/>
                <a:cs typeface="Calibri"/>
              </a:rPr>
              <a:t>u</a:t>
            </a:r>
            <a:r>
              <a:rPr sz="1100" spc="0" dirty="0">
                <a:latin typeface="Calibri"/>
                <a:cs typeface="Calibri"/>
              </a:rPr>
              <a:t>la</a:t>
            </a:r>
            <a:r>
              <a:rPr sz="1100" spc="-4" dirty="0">
                <a:latin typeface="Calibri"/>
                <a:cs typeface="Calibri"/>
              </a:rPr>
              <a:t>r</a:t>
            </a:r>
            <a:r>
              <a:rPr sz="1100" spc="0" dirty="0">
                <a:latin typeface="Calibri"/>
                <a:cs typeface="Calibri"/>
              </a:rPr>
              <a:t>io</a:t>
            </a:r>
            <a:r>
              <a:rPr sz="1100" spc="-29" dirty="0">
                <a:latin typeface="Calibri"/>
                <a:cs typeface="Calibri"/>
              </a:rPr>
              <a:t> </a:t>
            </a:r>
            <a:r>
              <a:rPr sz="1100" spc="0" dirty="0">
                <a:latin typeface="Calibri"/>
                <a:cs typeface="Calibri"/>
              </a:rPr>
              <a:t>en</a:t>
            </a:r>
            <a:r>
              <a:rPr sz="1100" spc="-9" dirty="0">
                <a:latin typeface="Calibri"/>
                <a:cs typeface="Calibri"/>
              </a:rPr>
              <a:t> </a:t>
            </a:r>
            <a:r>
              <a:rPr sz="1100" spc="4" dirty="0">
                <a:latin typeface="Calibri"/>
                <a:cs typeface="Calibri"/>
              </a:rPr>
              <a:t>v</a:t>
            </a:r>
            <a:r>
              <a:rPr sz="1100" spc="0" dirty="0">
                <a:latin typeface="Calibri"/>
                <a:cs typeface="Calibri"/>
              </a:rPr>
              <a:t>irt</a:t>
            </a:r>
            <a:r>
              <a:rPr sz="1100" spc="-4" dirty="0">
                <a:latin typeface="Calibri"/>
                <a:cs typeface="Calibri"/>
              </a:rPr>
              <a:t>u</a:t>
            </a:r>
            <a:r>
              <a:rPr sz="1100" spc="0" dirty="0">
                <a:latin typeface="Calibri"/>
                <a:cs typeface="Calibri"/>
              </a:rPr>
              <a:t>d</a:t>
            </a:r>
            <a:r>
              <a:rPr sz="1100" spc="-14" dirty="0">
                <a:latin typeface="Calibri"/>
                <a:cs typeface="Calibri"/>
              </a:rPr>
              <a:t> </a:t>
            </a:r>
            <a:r>
              <a:rPr sz="1100" spc="-4" dirty="0">
                <a:latin typeface="Calibri"/>
                <a:cs typeface="Calibri"/>
              </a:rPr>
              <a:t>d</a:t>
            </a:r>
            <a:r>
              <a:rPr sz="1100" spc="0" dirty="0">
                <a:latin typeface="Calibri"/>
                <a:cs typeface="Calibri"/>
              </a:rPr>
              <a:t>e</a:t>
            </a:r>
            <a:r>
              <a:rPr sz="1100" spc="4" dirty="0">
                <a:latin typeface="Calibri"/>
                <a:cs typeface="Calibri"/>
              </a:rPr>
              <a:t> </a:t>
            </a:r>
            <a:r>
              <a:rPr sz="1100" spc="0" dirty="0">
                <a:latin typeface="Calibri"/>
                <a:cs typeface="Calibri"/>
              </a:rPr>
              <a:t>lo</a:t>
            </a:r>
            <a:r>
              <a:rPr sz="1100" spc="-14" dirty="0">
                <a:latin typeface="Calibri"/>
                <a:cs typeface="Calibri"/>
              </a:rPr>
              <a:t> </a:t>
            </a:r>
            <a:r>
              <a:rPr sz="1100" spc="-4" dirty="0">
                <a:latin typeface="Calibri"/>
                <a:cs typeface="Calibri"/>
              </a:rPr>
              <a:t>d</a:t>
            </a:r>
            <a:r>
              <a:rPr sz="1100" spc="0" dirty="0">
                <a:latin typeface="Calibri"/>
                <a:cs typeface="Calibri"/>
              </a:rPr>
              <a:t>efi</a:t>
            </a:r>
            <a:r>
              <a:rPr sz="1100" spc="-4" dirty="0">
                <a:latin typeface="Calibri"/>
                <a:cs typeface="Calibri"/>
              </a:rPr>
              <a:t>n</a:t>
            </a:r>
            <a:r>
              <a:rPr sz="1100" spc="0" dirty="0">
                <a:latin typeface="Calibri"/>
                <a:cs typeface="Calibri"/>
              </a:rPr>
              <a:t>i</a:t>
            </a:r>
            <a:r>
              <a:rPr sz="1100" spc="-4" dirty="0">
                <a:latin typeface="Calibri"/>
                <a:cs typeface="Calibri"/>
              </a:rPr>
              <a:t>d</a:t>
            </a:r>
            <a:r>
              <a:rPr sz="1100" spc="0" dirty="0">
                <a:latin typeface="Calibri"/>
                <a:cs typeface="Calibri"/>
              </a:rPr>
              <a:t>o</a:t>
            </a:r>
            <a:r>
              <a:rPr sz="1100" spc="-14" dirty="0">
                <a:latin typeface="Calibri"/>
                <a:cs typeface="Calibri"/>
              </a:rPr>
              <a:t> </a:t>
            </a:r>
            <a:r>
              <a:rPr sz="1100" spc="0" dirty="0">
                <a:latin typeface="Calibri"/>
                <a:cs typeface="Calibri"/>
              </a:rPr>
              <a:t>en las</a:t>
            </a:r>
            <a:r>
              <a:rPr sz="1100" spc="-9" dirty="0">
                <a:latin typeface="Calibri"/>
                <a:cs typeface="Calibri"/>
              </a:rPr>
              <a:t> </a:t>
            </a:r>
            <a:r>
              <a:rPr sz="1100" spc="4" dirty="0">
                <a:latin typeface="Calibri"/>
                <a:cs typeface="Calibri"/>
              </a:rPr>
              <a:t>m</a:t>
            </a:r>
            <a:r>
              <a:rPr sz="1100" spc="0" dirty="0">
                <a:latin typeface="Calibri"/>
                <a:cs typeface="Calibri"/>
              </a:rPr>
              <a:t>esas</a:t>
            </a:r>
            <a:r>
              <a:rPr sz="1100" spc="-29" dirty="0">
                <a:latin typeface="Calibri"/>
                <a:cs typeface="Calibri"/>
              </a:rPr>
              <a:t> </a:t>
            </a:r>
            <a:r>
              <a:rPr sz="1100" spc="0" dirty="0">
                <a:latin typeface="Calibri"/>
                <a:cs typeface="Calibri"/>
              </a:rPr>
              <a:t>t</a:t>
            </a:r>
            <a:r>
              <a:rPr sz="1100" spc="4" dirty="0">
                <a:latin typeface="Calibri"/>
                <a:cs typeface="Calibri"/>
              </a:rPr>
              <a:t>é</a:t>
            </a:r>
            <a:r>
              <a:rPr sz="1100" spc="0" dirty="0">
                <a:latin typeface="Calibri"/>
                <a:cs typeface="Calibri"/>
              </a:rPr>
              <a:t>cn</a:t>
            </a:r>
            <a:r>
              <a:rPr sz="1100" spc="-4" dirty="0">
                <a:latin typeface="Calibri"/>
                <a:cs typeface="Calibri"/>
              </a:rPr>
              <a:t>i</a:t>
            </a:r>
            <a:r>
              <a:rPr sz="1100" spc="0" dirty="0">
                <a:latin typeface="Calibri"/>
                <a:cs typeface="Calibri"/>
              </a:rPr>
              <a:t>cas.</a:t>
            </a:r>
            <a:endParaRPr sz="1100">
              <a:latin typeface="Calibri"/>
              <a:cs typeface="Calibri"/>
            </a:endParaRPr>
          </a:p>
          <a:p>
            <a:pPr marL="283463">
              <a:lnSpc>
                <a:spcPts val="1320"/>
              </a:lnSpc>
            </a:pPr>
            <a:r>
              <a:rPr sz="1100" spc="-2" dirty="0">
                <a:latin typeface="Calibri"/>
                <a:cs typeface="Calibri"/>
              </a:rPr>
              <a:t>LVG CompensaChile hará controles de calidad.</a:t>
            </a:r>
            <a:endParaRPr sz="1100">
              <a:latin typeface="Calibri"/>
              <a:cs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p:nvPr/>
        </p:nvSpPr>
        <p:spPr>
          <a:xfrm>
            <a:off x="966216" y="1962912"/>
            <a:ext cx="690372" cy="48767"/>
          </a:xfrm>
          <a:custGeom>
            <a:avLst/>
            <a:gdLst/>
            <a:ahLst/>
            <a:cxnLst/>
            <a:rect l="l" t="t" r="r" b="b"/>
            <a:pathLst>
              <a:path w="690372" h="48767">
                <a:moveTo>
                  <a:pt x="0" y="40639"/>
                </a:moveTo>
                <a:lnTo>
                  <a:pt x="0" y="45085"/>
                </a:lnTo>
                <a:lnTo>
                  <a:pt x="3644" y="48767"/>
                </a:lnTo>
                <a:lnTo>
                  <a:pt x="686689" y="48767"/>
                </a:lnTo>
                <a:lnTo>
                  <a:pt x="690372" y="45085"/>
                </a:lnTo>
                <a:lnTo>
                  <a:pt x="690372" y="3683"/>
                </a:lnTo>
                <a:lnTo>
                  <a:pt x="686689" y="0"/>
                </a:lnTo>
                <a:lnTo>
                  <a:pt x="3644" y="0"/>
                </a:lnTo>
                <a:lnTo>
                  <a:pt x="0" y="3683"/>
                </a:lnTo>
                <a:lnTo>
                  <a:pt x="0" y="40639"/>
                </a:lnTo>
                <a:close/>
              </a:path>
            </a:pathLst>
          </a:custGeom>
          <a:solidFill>
            <a:srgbClr val="F32B54"/>
          </a:solidFill>
        </p:spPr>
        <p:txBody>
          <a:bodyPr wrap="square" lIns="0" tIns="0" rIns="0" bIns="0" rtlCol="0">
            <a:noAutofit/>
          </a:bodyPr>
          <a:lstStyle/>
          <a:p>
            <a:endParaRPr/>
          </a:p>
        </p:txBody>
      </p:sp>
      <p:sp>
        <p:nvSpPr>
          <p:cNvPr id="10" name="object 10"/>
          <p:cNvSpPr/>
          <p:nvPr/>
        </p:nvSpPr>
        <p:spPr>
          <a:xfrm>
            <a:off x="3676312" y="4427093"/>
            <a:ext cx="7103364" cy="1726692"/>
          </a:xfrm>
          <a:prstGeom prst="rect">
            <a:avLst/>
          </a:prstGeom>
          <a:blipFill>
            <a:blip r:embed="rId2" cstate="print"/>
            <a:stretch>
              <a:fillRect/>
            </a:stretch>
          </a:blipFill>
        </p:spPr>
        <p:txBody>
          <a:bodyPr wrap="square" lIns="0" tIns="0" rIns="0" bIns="0" rtlCol="0">
            <a:noAutofit/>
          </a:bodyPr>
          <a:lstStyle/>
          <a:p>
            <a:endParaRPr/>
          </a:p>
        </p:txBody>
      </p:sp>
      <p:sp>
        <p:nvSpPr>
          <p:cNvPr id="7" name="object 7"/>
          <p:cNvSpPr/>
          <p:nvPr/>
        </p:nvSpPr>
        <p:spPr>
          <a:xfrm>
            <a:off x="9247632" y="382524"/>
            <a:ext cx="2545079" cy="323088"/>
          </a:xfrm>
          <a:prstGeom prst="rect">
            <a:avLst/>
          </a:prstGeom>
          <a:blipFill>
            <a:blip r:embed="rId3" cstate="print"/>
            <a:stretch>
              <a:fillRect/>
            </a:stretch>
          </a:blipFill>
        </p:spPr>
        <p:txBody>
          <a:bodyPr wrap="square" lIns="0" tIns="0" rIns="0" bIns="0" rtlCol="0">
            <a:noAutofit/>
          </a:bodyPr>
          <a:lstStyle/>
          <a:p>
            <a:endParaRPr/>
          </a:p>
        </p:txBody>
      </p:sp>
      <p:sp>
        <p:nvSpPr>
          <p:cNvPr id="6" name="object 6"/>
          <p:cNvSpPr txBox="1"/>
          <p:nvPr/>
        </p:nvSpPr>
        <p:spPr>
          <a:xfrm>
            <a:off x="912368" y="875283"/>
            <a:ext cx="3352065" cy="913003"/>
          </a:xfrm>
          <a:prstGeom prst="rect">
            <a:avLst/>
          </a:prstGeom>
        </p:spPr>
        <p:txBody>
          <a:bodyPr wrap="square" lIns="0" tIns="18732" rIns="0" bIns="0" rtlCol="0">
            <a:noAutofit/>
          </a:bodyPr>
          <a:lstStyle/>
          <a:p>
            <a:pPr marL="12700" marR="76123">
              <a:lnSpc>
                <a:spcPts val="2950"/>
              </a:lnSpc>
            </a:pPr>
            <a:r>
              <a:rPr sz="2800" spc="-7" dirty="0">
                <a:solidFill>
                  <a:srgbClr val="0A111D"/>
                </a:solidFill>
                <a:latin typeface="Calibri"/>
                <a:cs typeface="Calibri"/>
              </a:rPr>
              <a:t>Ejemplo: Planilla</a:t>
            </a:r>
            <a:endParaRPr sz="2800">
              <a:latin typeface="Calibri"/>
              <a:cs typeface="Calibri"/>
            </a:endParaRPr>
          </a:p>
          <a:p>
            <a:pPr marL="12700">
              <a:lnSpc>
                <a:spcPts val="4215"/>
              </a:lnSpc>
              <a:spcBef>
                <a:spcPts val="63"/>
              </a:spcBef>
            </a:pPr>
            <a:r>
              <a:rPr sz="4000" spc="-23" dirty="0">
                <a:solidFill>
                  <a:srgbClr val="0A111D"/>
                </a:solidFill>
                <a:latin typeface="Calibri"/>
                <a:cs typeface="Calibri"/>
              </a:rPr>
              <a:t>RELEVAMIENTO</a:t>
            </a:r>
            <a:endParaRPr sz="4000">
              <a:latin typeface="Calibri"/>
              <a:cs typeface="Calibri"/>
            </a:endParaRPr>
          </a:p>
        </p:txBody>
      </p:sp>
      <p:sp>
        <p:nvSpPr>
          <p:cNvPr id="5" name="object 5"/>
          <p:cNvSpPr txBox="1"/>
          <p:nvPr/>
        </p:nvSpPr>
        <p:spPr>
          <a:xfrm>
            <a:off x="912368" y="2485776"/>
            <a:ext cx="10794778" cy="528320"/>
          </a:xfrm>
          <a:prstGeom prst="rect">
            <a:avLst/>
          </a:prstGeom>
        </p:spPr>
        <p:txBody>
          <a:bodyPr wrap="square" lIns="0" tIns="12287" rIns="0" bIns="0" rtlCol="0">
            <a:noAutofit/>
          </a:bodyPr>
          <a:lstStyle/>
          <a:p>
            <a:pPr marL="12700">
              <a:lnSpc>
                <a:spcPts val="1935"/>
              </a:lnSpc>
            </a:pPr>
            <a:r>
              <a:rPr sz="1600" spc="37" dirty="0">
                <a:solidFill>
                  <a:schemeClr val="tx1">
                    <a:lumMod val="75000"/>
                    <a:lumOff val="25000"/>
                  </a:schemeClr>
                </a:solidFill>
                <a:latin typeface="Calibri"/>
                <a:cs typeface="Calibri"/>
              </a:rPr>
              <a:t>Documento en Excel, adaptado a la realidad sectorial. Releva información demográfica del ocupante y salarios</a:t>
            </a:r>
            <a:endParaRPr sz="1600">
              <a:solidFill>
                <a:schemeClr val="tx1">
                  <a:lumMod val="75000"/>
                  <a:lumOff val="25000"/>
                </a:schemeClr>
              </a:solidFill>
              <a:latin typeface="Calibri"/>
              <a:cs typeface="Calibri"/>
            </a:endParaRPr>
          </a:p>
          <a:p>
            <a:pPr marL="12700" marR="34290">
              <a:lnSpc>
                <a:spcPts val="2160"/>
              </a:lnSpc>
              <a:spcBef>
                <a:spcPts val="11"/>
              </a:spcBef>
            </a:pPr>
            <a:r>
              <a:rPr sz="1600" spc="0" dirty="0">
                <a:solidFill>
                  <a:schemeClr val="tx1">
                    <a:lumMod val="75000"/>
                    <a:lumOff val="25000"/>
                  </a:schemeClr>
                </a:solidFill>
                <a:latin typeface="Calibri"/>
                <a:cs typeface="Calibri"/>
              </a:rPr>
              <a:t>asociados al cargo en sus conceptos – Como sector se debe definir las estructuras salariales de comparación.</a:t>
            </a:r>
            <a:endParaRPr sz="1600">
              <a:solidFill>
                <a:schemeClr val="tx1">
                  <a:lumMod val="75000"/>
                  <a:lumOff val="25000"/>
                </a:schemeClr>
              </a:solidFill>
              <a:latin typeface="Calibri"/>
              <a:cs typeface="Calibri"/>
            </a:endParaRPr>
          </a:p>
        </p:txBody>
      </p:sp>
      <p:sp>
        <p:nvSpPr>
          <p:cNvPr id="4" name="object 4"/>
          <p:cNvSpPr txBox="1"/>
          <p:nvPr/>
        </p:nvSpPr>
        <p:spPr>
          <a:xfrm>
            <a:off x="912368" y="3455429"/>
            <a:ext cx="164388" cy="802639"/>
          </a:xfrm>
          <a:prstGeom prst="rect">
            <a:avLst/>
          </a:prstGeom>
        </p:spPr>
        <p:txBody>
          <a:bodyPr wrap="square" lIns="0" tIns="12350" rIns="0" bIns="0" rtlCol="0">
            <a:noAutofit/>
          </a:bodyPr>
          <a:lstStyle/>
          <a:p>
            <a:pPr marL="12700" marR="0">
              <a:lnSpc>
                <a:spcPts val="1945"/>
              </a:lnSpc>
            </a:pPr>
            <a:r>
              <a:rPr sz="1800" spc="183" dirty="0">
                <a:latin typeface="Times New Roman"/>
                <a:cs typeface="Times New Roman"/>
              </a:rPr>
              <a:t>▪</a:t>
            </a:r>
            <a:endParaRPr sz="1800">
              <a:latin typeface="Times New Roman"/>
              <a:cs typeface="Times New Roman"/>
            </a:endParaRPr>
          </a:p>
          <a:p>
            <a:pPr marL="12700">
              <a:lnSpc>
                <a:spcPct val="95825"/>
              </a:lnSpc>
            </a:pPr>
            <a:r>
              <a:rPr sz="1800" spc="183" dirty="0">
                <a:latin typeface="Times New Roman"/>
                <a:cs typeface="Times New Roman"/>
              </a:rPr>
              <a:t>▪</a:t>
            </a:r>
            <a:endParaRPr sz="1800">
              <a:latin typeface="Times New Roman"/>
              <a:cs typeface="Times New Roman"/>
            </a:endParaRPr>
          </a:p>
          <a:p>
            <a:pPr marL="12700">
              <a:lnSpc>
                <a:spcPct val="95825"/>
              </a:lnSpc>
              <a:spcBef>
                <a:spcPts val="90"/>
              </a:spcBef>
            </a:pPr>
            <a:r>
              <a:rPr sz="1800" spc="183" dirty="0">
                <a:latin typeface="Times New Roman"/>
                <a:cs typeface="Times New Roman"/>
              </a:rPr>
              <a:t>▪</a:t>
            </a:r>
            <a:endParaRPr sz="1800">
              <a:latin typeface="Times New Roman"/>
              <a:cs typeface="Times New Roman"/>
            </a:endParaRPr>
          </a:p>
        </p:txBody>
      </p:sp>
      <p:sp>
        <p:nvSpPr>
          <p:cNvPr id="3" name="object 3"/>
          <p:cNvSpPr txBox="1"/>
          <p:nvPr/>
        </p:nvSpPr>
        <p:spPr>
          <a:xfrm>
            <a:off x="1198880" y="3034416"/>
            <a:ext cx="6418237" cy="802640"/>
          </a:xfrm>
          <a:prstGeom prst="rect">
            <a:avLst/>
          </a:prstGeom>
        </p:spPr>
        <p:txBody>
          <a:bodyPr wrap="square" lIns="0" tIns="12287" rIns="0" bIns="0" rtlCol="0">
            <a:noAutofit/>
          </a:bodyPr>
          <a:lstStyle/>
          <a:p>
            <a:pPr marL="12700">
              <a:lnSpc>
                <a:spcPts val="1935"/>
              </a:lnSpc>
            </a:pPr>
            <a:r>
              <a:rPr sz="1600" spc="0" dirty="0">
                <a:solidFill>
                  <a:schemeClr val="tx1">
                    <a:lumMod val="75000"/>
                    <a:lumOff val="25000"/>
                  </a:schemeClr>
                </a:solidFill>
                <a:latin typeface="Calibri"/>
                <a:cs typeface="Calibri"/>
              </a:rPr>
              <a:t>Fijos imponibles y tributables y pagos líquidos (mensuales y anuales)</a:t>
            </a:r>
            <a:endParaRPr sz="1600" dirty="0">
              <a:solidFill>
                <a:schemeClr val="tx1">
                  <a:lumMod val="75000"/>
                  <a:lumOff val="25000"/>
                </a:schemeClr>
              </a:solidFill>
              <a:latin typeface="Calibri"/>
              <a:cs typeface="Calibri"/>
            </a:endParaRPr>
          </a:p>
          <a:p>
            <a:pPr marL="12700" marR="34290">
              <a:lnSpc>
                <a:spcPts val="2160"/>
              </a:lnSpc>
              <a:spcBef>
                <a:spcPts val="11"/>
              </a:spcBef>
            </a:pPr>
            <a:r>
              <a:rPr sz="1600" spc="-2" dirty="0">
                <a:solidFill>
                  <a:schemeClr val="tx1">
                    <a:lumMod val="75000"/>
                    <a:lumOff val="25000"/>
                  </a:schemeClr>
                </a:solidFill>
                <a:latin typeface="Calibri"/>
                <a:cs typeface="Calibri"/>
              </a:rPr>
              <a:t>Variables (mensuales y anuales)</a:t>
            </a:r>
            <a:endParaRPr sz="1600" dirty="0">
              <a:solidFill>
                <a:schemeClr val="tx1">
                  <a:lumMod val="75000"/>
                  <a:lumOff val="25000"/>
                </a:schemeClr>
              </a:solidFill>
              <a:latin typeface="Calibri"/>
              <a:cs typeface="Calibri"/>
            </a:endParaRPr>
          </a:p>
          <a:p>
            <a:pPr marL="12700" marR="34290">
              <a:lnSpc>
                <a:spcPts val="2160"/>
              </a:lnSpc>
            </a:pPr>
            <a:r>
              <a:rPr sz="1600" spc="0" dirty="0">
                <a:solidFill>
                  <a:schemeClr val="tx1">
                    <a:lumMod val="75000"/>
                    <a:lumOff val="25000"/>
                  </a:schemeClr>
                </a:solidFill>
                <a:latin typeface="Calibri"/>
                <a:cs typeface="Calibri"/>
              </a:rPr>
              <a:t>Beneficios</a:t>
            </a:r>
            <a:endParaRPr sz="1600" dirty="0">
              <a:solidFill>
                <a:schemeClr val="tx1">
                  <a:lumMod val="75000"/>
                  <a:lumOff val="25000"/>
                </a:schemeClr>
              </a:solidFill>
              <a:latin typeface="Calibri"/>
              <a:cs typeface="Calibri"/>
            </a:endParaRPr>
          </a:p>
        </p:txBody>
      </p:sp>
      <p:sp>
        <p:nvSpPr>
          <p:cNvPr id="2" name="object 2"/>
          <p:cNvSpPr txBox="1"/>
          <p:nvPr/>
        </p:nvSpPr>
        <p:spPr>
          <a:xfrm>
            <a:off x="912368" y="3857148"/>
            <a:ext cx="10792206" cy="528929"/>
          </a:xfrm>
          <a:prstGeom prst="rect">
            <a:avLst/>
          </a:prstGeom>
        </p:spPr>
        <p:txBody>
          <a:bodyPr wrap="square" lIns="0" tIns="12287" rIns="0" bIns="0" rtlCol="0">
            <a:noAutofit/>
          </a:bodyPr>
          <a:lstStyle/>
          <a:p>
            <a:pPr marL="12700">
              <a:lnSpc>
                <a:spcPts val="1935"/>
              </a:lnSpc>
            </a:pPr>
            <a:r>
              <a:rPr sz="1600" spc="15" dirty="0">
                <a:solidFill>
                  <a:schemeClr val="tx1">
                    <a:lumMod val="75000"/>
                    <a:lumOff val="25000"/>
                  </a:schemeClr>
                </a:solidFill>
                <a:latin typeface="Calibri"/>
                <a:cs typeface="Calibri"/>
              </a:rPr>
              <a:t>Esto nos permitirá identificar todos los elementos demográficos de la dotación de cada viña y conocer la realidad</a:t>
            </a:r>
            <a:endParaRPr sz="1600">
              <a:solidFill>
                <a:schemeClr val="tx1">
                  <a:lumMod val="75000"/>
                  <a:lumOff val="25000"/>
                </a:schemeClr>
              </a:solidFill>
              <a:latin typeface="Calibri"/>
              <a:cs typeface="Calibri"/>
            </a:endParaRPr>
          </a:p>
          <a:p>
            <a:pPr marL="12700" marR="34335">
              <a:lnSpc>
                <a:spcPts val="2165"/>
              </a:lnSpc>
              <a:spcBef>
                <a:spcPts val="11"/>
              </a:spcBef>
            </a:pPr>
            <a:r>
              <a:rPr sz="1600" spc="0" dirty="0">
                <a:solidFill>
                  <a:schemeClr val="tx1">
                    <a:lumMod val="75000"/>
                    <a:lumOff val="25000"/>
                  </a:schemeClr>
                </a:solidFill>
                <a:latin typeface="Calibri"/>
                <a:cs typeface="Calibri"/>
              </a:rPr>
              <a:t>de la mano de obra sectorial.</a:t>
            </a:r>
            <a:endParaRPr sz="1600">
              <a:solidFill>
                <a:schemeClr val="tx1">
                  <a:lumMod val="75000"/>
                  <a:lumOff val="25000"/>
                </a:schemeClr>
              </a:solidFill>
              <a:latin typeface="Calibri"/>
              <a:cs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16"/>
          <p:cNvSpPr/>
          <p:nvPr/>
        </p:nvSpPr>
        <p:spPr>
          <a:xfrm>
            <a:off x="0" y="1010412"/>
            <a:ext cx="12192000" cy="5847588"/>
          </a:xfrm>
          <a:prstGeom prst="rect">
            <a:avLst/>
          </a:prstGeom>
          <a:blipFill>
            <a:blip r:embed="rId2" cstate="print"/>
            <a:stretch>
              <a:fillRect/>
            </a:stretch>
          </a:blipFill>
        </p:spPr>
        <p:txBody>
          <a:bodyPr wrap="square" lIns="0" tIns="0" rIns="0" bIns="0" rtlCol="0">
            <a:noAutofit/>
          </a:bodyPr>
          <a:lstStyle/>
          <a:p>
            <a:endParaRPr/>
          </a:p>
        </p:txBody>
      </p:sp>
      <p:sp>
        <p:nvSpPr>
          <p:cNvPr id="17" name="object 17"/>
          <p:cNvSpPr/>
          <p:nvPr/>
        </p:nvSpPr>
        <p:spPr>
          <a:xfrm>
            <a:off x="7313676" y="3084576"/>
            <a:ext cx="1633727" cy="452627"/>
          </a:xfrm>
          <a:custGeom>
            <a:avLst/>
            <a:gdLst/>
            <a:ahLst/>
            <a:cxnLst/>
            <a:rect l="l" t="t" r="r" b="b"/>
            <a:pathLst>
              <a:path w="1633727" h="452627">
                <a:moveTo>
                  <a:pt x="75438" y="0"/>
                </a:moveTo>
                <a:lnTo>
                  <a:pt x="69537" y="227"/>
                </a:lnTo>
                <a:lnTo>
                  <a:pt x="55381" y="2696"/>
                </a:lnTo>
                <a:lnTo>
                  <a:pt x="20181" y="24085"/>
                </a:lnTo>
                <a:lnTo>
                  <a:pt x="1392" y="60940"/>
                </a:lnTo>
                <a:lnTo>
                  <a:pt x="0" y="75437"/>
                </a:lnTo>
                <a:lnTo>
                  <a:pt x="0" y="452627"/>
                </a:lnTo>
                <a:lnTo>
                  <a:pt x="1633727" y="452627"/>
                </a:lnTo>
                <a:lnTo>
                  <a:pt x="1633727" y="75437"/>
                </a:lnTo>
                <a:lnTo>
                  <a:pt x="1618840" y="30440"/>
                </a:lnTo>
                <a:lnTo>
                  <a:pt x="1586354" y="5395"/>
                </a:lnTo>
                <a:lnTo>
                  <a:pt x="1558290" y="0"/>
                </a:lnTo>
                <a:lnTo>
                  <a:pt x="75438" y="0"/>
                </a:lnTo>
                <a:close/>
              </a:path>
            </a:pathLst>
          </a:custGeom>
          <a:solidFill>
            <a:srgbClr val="ECECEC"/>
          </a:solidFill>
        </p:spPr>
        <p:txBody>
          <a:bodyPr wrap="square" lIns="0" tIns="0" rIns="0" bIns="0" rtlCol="0">
            <a:noAutofit/>
          </a:bodyPr>
          <a:lstStyle/>
          <a:p>
            <a:endParaRPr/>
          </a:p>
        </p:txBody>
      </p:sp>
      <p:sp>
        <p:nvSpPr>
          <p:cNvPr id="18" name="object 18"/>
          <p:cNvSpPr/>
          <p:nvPr/>
        </p:nvSpPr>
        <p:spPr>
          <a:xfrm>
            <a:off x="966216" y="1962912"/>
            <a:ext cx="690372" cy="48767"/>
          </a:xfrm>
          <a:custGeom>
            <a:avLst/>
            <a:gdLst/>
            <a:ahLst/>
            <a:cxnLst/>
            <a:rect l="l" t="t" r="r" b="b"/>
            <a:pathLst>
              <a:path w="690372" h="48767">
                <a:moveTo>
                  <a:pt x="0" y="40639"/>
                </a:moveTo>
                <a:lnTo>
                  <a:pt x="0" y="45085"/>
                </a:lnTo>
                <a:lnTo>
                  <a:pt x="3644" y="48767"/>
                </a:lnTo>
                <a:lnTo>
                  <a:pt x="686689" y="48767"/>
                </a:lnTo>
                <a:lnTo>
                  <a:pt x="690372" y="45085"/>
                </a:lnTo>
                <a:lnTo>
                  <a:pt x="690372" y="3683"/>
                </a:lnTo>
                <a:lnTo>
                  <a:pt x="686689" y="0"/>
                </a:lnTo>
                <a:lnTo>
                  <a:pt x="3644" y="0"/>
                </a:lnTo>
                <a:lnTo>
                  <a:pt x="0" y="3683"/>
                </a:lnTo>
                <a:lnTo>
                  <a:pt x="0" y="40639"/>
                </a:lnTo>
                <a:close/>
              </a:path>
            </a:pathLst>
          </a:custGeom>
          <a:solidFill>
            <a:srgbClr val="F32B54"/>
          </a:solidFill>
        </p:spPr>
        <p:txBody>
          <a:bodyPr wrap="square" lIns="0" tIns="0" rIns="0" bIns="0" rtlCol="0">
            <a:noAutofit/>
          </a:bodyPr>
          <a:lstStyle/>
          <a:p>
            <a:endParaRPr/>
          </a:p>
        </p:txBody>
      </p:sp>
      <p:sp>
        <p:nvSpPr>
          <p:cNvPr id="19" name="object 19"/>
          <p:cNvSpPr/>
          <p:nvPr/>
        </p:nvSpPr>
        <p:spPr>
          <a:xfrm>
            <a:off x="9310116" y="2449067"/>
            <a:ext cx="595883" cy="595884"/>
          </a:xfrm>
          <a:custGeom>
            <a:avLst/>
            <a:gdLst/>
            <a:ahLst/>
            <a:cxnLst/>
            <a:rect l="l" t="t" r="r" b="b"/>
            <a:pathLst>
              <a:path w="595883"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3"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A6A6A6"/>
          </a:solidFill>
        </p:spPr>
        <p:txBody>
          <a:bodyPr wrap="square" lIns="0" tIns="0" rIns="0" bIns="0" rtlCol="0">
            <a:noAutofit/>
          </a:bodyPr>
          <a:lstStyle/>
          <a:p>
            <a:endParaRPr/>
          </a:p>
        </p:txBody>
      </p:sp>
      <p:sp>
        <p:nvSpPr>
          <p:cNvPr id="20" name="object 20"/>
          <p:cNvSpPr/>
          <p:nvPr/>
        </p:nvSpPr>
        <p:spPr>
          <a:xfrm>
            <a:off x="1243584" y="2449067"/>
            <a:ext cx="595884" cy="595884"/>
          </a:xfrm>
          <a:custGeom>
            <a:avLst/>
            <a:gdLst/>
            <a:ahLst/>
            <a:cxnLst/>
            <a:rect l="l" t="t" r="r" b="b"/>
            <a:pathLst>
              <a:path w="595884"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4"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AEABAB"/>
          </a:solidFill>
        </p:spPr>
        <p:txBody>
          <a:bodyPr wrap="square" lIns="0" tIns="0" rIns="0" bIns="0" rtlCol="0">
            <a:noAutofit/>
          </a:bodyPr>
          <a:lstStyle/>
          <a:p>
            <a:endParaRPr/>
          </a:p>
        </p:txBody>
      </p:sp>
      <p:sp>
        <p:nvSpPr>
          <p:cNvPr id="21" name="object 21"/>
          <p:cNvSpPr/>
          <p:nvPr/>
        </p:nvSpPr>
        <p:spPr>
          <a:xfrm>
            <a:off x="3262884" y="2449067"/>
            <a:ext cx="595883" cy="595884"/>
          </a:xfrm>
          <a:custGeom>
            <a:avLst/>
            <a:gdLst/>
            <a:ahLst/>
            <a:cxnLst/>
            <a:rect l="l" t="t" r="r" b="b"/>
            <a:pathLst>
              <a:path w="595883"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3"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AEABAB"/>
          </a:solidFill>
        </p:spPr>
        <p:txBody>
          <a:bodyPr wrap="square" lIns="0" tIns="0" rIns="0" bIns="0" rtlCol="0">
            <a:noAutofit/>
          </a:bodyPr>
          <a:lstStyle/>
          <a:p>
            <a:endParaRPr/>
          </a:p>
        </p:txBody>
      </p:sp>
      <p:sp>
        <p:nvSpPr>
          <p:cNvPr id="22" name="object 22"/>
          <p:cNvSpPr/>
          <p:nvPr/>
        </p:nvSpPr>
        <p:spPr>
          <a:xfrm>
            <a:off x="5276088" y="2449067"/>
            <a:ext cx="595884" cy="595884"/>
          </a:xfrm>
          <a:custGeom>
            <a:avLst/>
            <a:gdLst/>
            <a:ahLst/>
            <a:cxnLst/>
            <a:rect l="l" t="t" r="r" b="b"/>
            <a:pathLst>
              <a:path w="595884"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4"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AEABAB"/>
          </a:solidFill>
        </p:spPr>
        <p:txBody>
          <a:bodyPr wrap="square" lIns="0" tIns="0" rIns="0" bIns="0" rtlCol="0">
            <a:noAutofit/>
          </a:bodyPr>
          <a:lstStyle/>
          <a:p>
            <a:endParaRPr/>
          </a:p>
        </p:txBody>
      </p:sp>
      <p:sp>
        <p:nvSpPr>
          <p:cNvPr id="23" name="object 23"/>
          <p:cNvSpPr/>
          <p:nvPr/>
        </p:nvSpPr>
        <p:spPr>
          <a:xfrm>
            <a:off x="7295388" y="2449067"/>
            <a:ext cx="595883" cy="595884"/>
          </a:xfrm>
          <a:custGeom>
            <a:avLst/>
            <a:gdLst/>
            <a:ahLst/>
            <a:cxnLst/>
            <a:rect l="l" t="t" r="r" b="b"/>
            <a:pathLst>
              <a:path w="595883"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3"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27015F"/>
          </a:solidFill>
        </p:spPr>
        <p:txBody>
          <a:bodyPr wrap="square" lIns="0" tIns="0" rIns="0" bIns="0" rtlCol="0">
            <a:noAutofit/>
          </a:bodyPr>
          <a:lstStyle/>
          <a:p>
            <a:endParaRPr/>
          </a:p>
        </p:txBody>
      </p:sp>
      <p:sp>
        <p:nvSpPr>
          <p:cNvPr id="24" name="object 24"/>
          <p:cNvSpPr/>
          <p:nvPr/>
        </p:nvSpPr>
        <p:spPr>
          <a:xfrm>
            <a:off x="1840230" y="2747010"/>
            <a:ext cx="1423670" cy="0"/>
          </a:xfrm>
          <a:custGeom>
            <a:avLst/>
            <a:gdLst/>
            <a:ahLst/>
            <a:cxnLst/>
            <a:rect l="l" t="t" r="r" b="b"/>
            <a:pathLst>
              <a:path w="1423670">
                <a:moveTo>
                  <a:pt x="0" y="0"/>
                </a:moveTo>
                <a:lnTo>
                  <a:pt x="1423670" y="0"/>
                </a:lnTo>
              </a:path>
            </a:pathLst>
          </a:custGeom>
          <a:ln w="28575">
            <a:solidFill>
              <a:srgbClr val="C00000"/>
            </a:solidFill>
            <a:prstDash val="lgDash"/>
          </a:ln>
        </p:spPr>
        <p:txBody>
          <a:bodyPr wrap="square" lIns="0" tIns="0" rIns="0" bIns="0" rtlCol="0">
            <a:noAutofit/>
          </a:bodyPr>
          <a:lstStyle/>
          <a:p>
            <a:endParaRPr/>
          </a:p>
        </p:txBody>
      </p:sp>
      <p:sp>
        <p:nvSpPr>
          <p:cNvPr id="25" name="object 25"/>
          <p:cNvSpPr/>
          <p:nvPr/>
        </p:nvSpPr>
        <p:spPr>
          <a:xfrm>
            <a:off x="3859529" y="2747010"/>
            <a:ext cx="1418336" cy="0"/>
          </a:xfrm>
          <a:custGeom>
            <a:avLst/>
            <a:gdLst/>
            <a:ahLst/>
            <a:cxnLst/>
            <a:rect l="l" t="t" r="r" b="b"/>
            <a:pathLst>
              <a:path w="1418336">
                <a:moveTo>
                  <a:pt x="0" y="0"/>
                </a:moveTo>
                <a:lnTo>
                  <a:pt x="1418336" y="0"/>
                </a:lnTo>
              </a:path>
            </a:pathLst>
          </a:custGeom>
          <a:ln w="28575">
            <a:solidFill>
              <a:srgbClr val="C00000"/>
            </a:solidFill>
            <a:prstDash val="lgDash"/>
          </a:ln>
        </p:spPr>
        <p:txBody>
          <a:bodyPr wrap="square" lIns="0" tIns="0" rIns="0" bIns="0" rtlCol="0">
            <a:noAutofit/>
          </a:bodyPr>
          <a:lstStyle/>
          <a:p>
            <a:endParaRPr/>
          </a:p>
        </p:txBody>
      </p:sp>
      <p:sp>
        <p:nvSpPr>
          <p:cNvPr id="26" name="object 26"/>
          <p:cNvSpPr/>
          <p:nvPr/>
        </p:nvSpPr>
        <p:spPr>
          <a:xfrm>
            <a:off x="5872734" y="2747010"/>
            <a:ext cx="1423669" cy="0"/>
          </a:xfrm>
          <a:custGeom>
            <a:avLst/>
            <a:gdLst/>
            <a:ahLst/>
            <a:cxnLst/>
            <a:rect l="l" t="t" r="r" b="b"/>
            <a:pathLst>
              <a:path w="1423669">
                <a:moveTo>
                  <a:pt x="0" y="0"/>
                </a:moveTo>
                <a:lnTo>
                  <a:pt x="1423669" y="0"/>
                </a:lnTo>
              </a:path>
            </a:pathLst>
          </a:custGeom>
          <a:ln w="28575">
            <a:solidFill>
              <a:srgbClr val="C00000"/>
            </a:solidFill>
            <a:prstDash val="lgDash"/>
          </a:ln>
        </p:spPr>
        <p:txBody>
          <a:bodyPr wrap="square" lIns="0" tIns="0" rIns="0" bIns="0" rtlCol="0">
            <a:noAutofit/>
          </a:bodyPr>
          <a:lstStyle/>
          <a:p>
            <a:endParaRPr/>
          </a:p>
        </p:txBody>
      </p:sp>
      <p:sp>
        <p:nvSpPr>
          <p:cNvPr id="27" name="object 27"/>
          <p:cNvSpPr/>
          <p:nvPr/>
        </p:nvSpPr>
        <p:spPr>
          <a:xfrm>
            <a:off x="7887461" y="2760726"/>
            <a:ext cx="1423670" cy="0"/>
          </a:xfrm>
          <a:custGeom>
            <a:avLst/>
            <a:gdLst/>
            <a:ahLst/>
            <a:cxnLst/>
            <a:rect l="l" t="t" r="r" b="b"/>
            <a:pathLst>
              <a:path w="1423670">
                <a:moveTo>
                  <a:pt x="0" y="0"/>
                </a:moveTo>
                <a:lnTo>
                  <a:pt x="1423670" y="0"/>
                </a:lnTo>
              </a:path>
            </a:pathLst>
          </a:custGeom>
          <a:ln w="28575">
            <a:solidFill>
              <a:srgbClr val="C00000"/>
            </a:solidFill>
            <a:prstDash val="lgDash"/>
          </a:ln>
        </p:spPr>
        <p:txBody>
          <a:bodyPr wrap="square" lIns="0" tIns="0" rIns="0" bIns="0" rtlCol="0">
            <a:noAutofit/>
          </a:bodyPr>
          <a:lstStyle/>
          <a:p>
            <a:endParaRPr/>
          </a:p>
        </p:txBody>
      </p:sp>
      <p:sp>
        <p:nvSpPr>
          <p:cNvPr id="28" name="object 28"/>
          <p:cNvSpPr/>
          <p:nvPr/>
        </p:nvSpPr>
        <p:spPr>
          <a:xfrm>
            <a:off x="1243584" y="3537204"/>
            <a:ext cx="9829800" cy="2519172"/>
          </a:xfrm>
          <a:custGeom>
            <a:avLst/>
            <a:gdLst/>
            <a:ahLst/>
            <a:cxnLst/>
            <a:rect l="l" t="t" r="r" b="b"/>
            <a:pathLst>
              <a:path w="9829800" h="2519172">
                <a:moveTo>
                  <a:pt x="0" y="2519172"/>
                </a:moveTo>
                <a:lnTo>
                  <a:pt x="9829800" y="2519172"/>
                </a:lnTo>
                <a:lnTo>
                  <a:pt x="9829800" y="0"/>
                </a:lnTo>
                <a:lnTo>
                  <a:pt x="0" y="0"/>
                </a:lnTo>
                <a:lnTo>
                  <a:pt x="0" y="2519172"/>
                </a:lnTo>
                <a:close/>
              </a:path>
            </a:pathLst>
          </a:custGeom>
          <a:solidFill>
            <a:srgbClr val="ECECEC"/>
          </a:solidFill>
        </p:spPr>
        <p:txBody>
          <a:bodyPr wrap="square" lIns="0" tIns="0" rIns="0" bIns="0" rtlCol="0">
            <a:noAutofit/>
          </a:bodyPr>
          <a:lstStyle/>
          <a:p>
            <a:endParaRPr/>
          </a:p>
        </p:txBody>
      </p:sp>
      <p:sp>
        <p:nvSpPr>
          <p:cNvPr id="15" name="object 15"/>
          <p:cNvSpPr/>
          <p:nvPr/>
        </p:nvSpPr>
        <p:spPr>
          <a:xfrm>
            <a:off x="9247632" y="382524"/>
            <a:ext cx="2545079" cy="323088"/>
          </a:xfrm>
          <a:prstGeom prst="rect">
            <a:avLst/>
          </a:prstGeom>
          <a:blipFill>
            <a:blip r:embed="rId3" cstate="print"/>
            <a:stretch>
              <a:fillRect/>
            </a:stretch>
          </a:blipFill>
        </p:spPr>
        <p:txBody>
          <a:bodyPr wrap="square" lIns="0" tIns="0" rIns="0" bIns="0" rtlCol="0">
            <a:noAutofit/>
          </a:bodyPr>
          <a:lstStyle/>
          <a:p>
            <a:endParaRPr/>
          </a:p>
        </p:txBody>
      </p:sp>
      <p:sp>
        <p:nvSpPr>
          <p:cNvPr id="14" name="object 14"/>
          <p:cNvSpPr txBox="1"/>
          <p:nvPr/>
        </p:nvSpPr>
        <p:spPr>
          <a:xfrm>
            <a:off x="912368" y="875283"/>
            <a:ext cx="1924030" cy="913003"/>
          </a:xfrm>
          <a:prstGeom prst="rect">
            <a:avLst/>
          </a:prstGeom>
        </p:spPr>
        <p:txBody>
          <a:bodyPr wrap="square" lIns="0" tIns="18732" rIns="0" bIns="0" rtlCol="0">
            <a:noAutofit/>
          </a:bodyPr>
          <a:lstStyle/>
          <a:p>
            <a:pPr marL="12700" marR="76123">
              <a:lnSpc>
                <a:spcPts val="2950"/>
              </a:lnSpc>
            </a:pPr>
            <a:r>
              <a:rPr sz="2800" spc="-12" dirty="0">
                <a:solidFill>
                  <a:srgbClr val="0A111D"/>
                </a:solidFill>
                <a:latin typeface="Calibri"/>
                <a:cs typeface="Calibri"/>
              </a:rPr>
              <a:t>Etapas del</a:t>
            </a:r>
            <a:endParaRPr sz="2800">
              <a:latin typeface="Calibri"/>
              <a:cs typeface="Calibri"/>
            </a:endParaRPr>
          </a:p>
          <a:p>
            <a:pPr marL="12700">
              <a:lnSpc>
                <a:spcPts val="4215"/>
              </a:lnSpc>
              <a:spcBef>
                <a:spcPts val="63"/>
              </a:spcBef>
            </a:pPr>
            <a:r>
              <a:rPr sz="4000" spc="-8" dirty="0">
                <a:solidFill>
                  <a:srgbClr val="0A111D"/>
                </a:solidFill>
                <a:latin typeface="Calibri"/>
                <a:cs typeface="Calibri"/>
              </a:rPr>
              <a:t>ESTUDIO</a:t>
            </a:r>
            <a:endParaRPr sz="4000">
              <a:latin typeface="Calibri"/>
              <a:cs typeface="Calibri"/>
            </a:endParaRPr>
          </a:p>
        </p:txBody>
      </p:sp>
      <p:sp>
        <p:nvSpPr>
          <p:cNvPr id="13" name="object 13"/>
          <p:cNvSpPr txBox="1"/>
          <p:nvPr/>
        </p:nvSpPr>
        <p:spPr>
          <a:xfrm>
            <a:off x="1435735" y="2607716"/>
            <a:ext cx="256046" cy="330504"/>
          </a:xfrm>
          <a:prstGeom prst="rect">
            <a:avLst/>
          </a:prstGeom>
        </p:spPr>
        <p:txBody>
          <a:bodyPr wrap="square" lIns="0" tIns="16160" rIns="0" bIns="0" rtlCol="0">
            <a:noAutofit/>
          </a:bodyPr>
          <a:lstStyle/>
          <a:p>
            <a:pPr marL="12700">
              <a:lnSpc>
                <a:spcPts val="2545"/>
              </a:lnSpc>
            </a:pPr>
            <a:r>
              <a:rPr sz="2400" b="1" dirty="0">
                <a:solidFill>
                  <a:srgbClr val="FFFFFF"/>
                </a:solidFill>
                <a:latin typeface="Calibri"/>
                <a:cs typeface="Calibri"/>
              </a:rPr>
              <a:t>A</a:t>
            </a:r>
            <a:endParaRPr sz="2400">
              <a:latin typeface="Calibri"/>
              <a:cs typeface="Calibri"/>
            </a:endParaRPr>
          </a:p>
        </p:txBody>
      </p:sp>
      <p:sp>
        <p:nvSpPr>
          <p:cNvPr id="12" name="object 12"/>
          <p:cNvSpPr txBox="1"/>
          <p:nvPr/>
        </p:nvSpPr>
        <p:spPr>
          <a:xfrm>
            <a:off x="3462909" y="2607716"/>
            <a:ext cx="242191" cy="330504"/>
          </a:xfrm>
          <a:prstGeom prst="rect">
            <a:avLst/>
          </a:prstGeom>
        </p:spPr>
        <p:txBody>
          <a:bodyPr wrap="square" lIns="0" tIns="16160" rIns="0" bIns="0" rtlCol="0">
            <a:noAutofit/>
          </a:bodyPr>
          <a:lstStyle/>
          <a:p>
            <a:pPr marL="12700">
              <a:lnSpc>
                <a:spcPts val="2545"/>
              </a:lnSpc>
            </a:pPr>
            <a:r>
              <a:rPr sz="2400" b="1" dirty="0">
                <a:solidFill>
                  <a:srgbClr val="FFFFFF"/>
                </a:solidFill>
                <a:latin typeface="Calibri"/>
                <a:cs typeface="Calibri"/>
              </a:rPr>
              <a:t>B</a:t>
            </a:r>
            <a:endParaRPr sz="2400">
              <a:latin typeface="Calibri"/>
              <a:cs typeface="Calibri"/>
            </a:endParaRPr>
          </a:p>
        </p:txBody>
      </p:sp>
      <p:sp>
        <p:nvSpPr>
          <p:cNvPr id="11" name="object 11"/>
          <p:cNvSpPr txBox="1"/>
          <p:nvPr/>
        </p:nvSpPr>
        <p:spPr>
          <a:xfrm>
            <a:off x="5481574" y="2607716"/>
            <a:ext cx="232656" cy="330504"/>
          </a:xfrm>
          <a:prstGeom prst="rect">
            <a:avLst/>
          </a:prstGeom>
        </p:spPr>
        <p:txBody>
          <a:bodyPr wrap="square" lIns="0" tIns="16160" rIns="0" bIns="0" rtlCol="0">
            <a:noAutofit/>
          </a:bodyPr>
          <a:lstStyle/>
          <a:p>
            <a:pPr marL="12700">
              <a:lnSpc>
                <a:spcPts val="2545"/>
              </a:lnSpc>
            </a:pPr>
            <a:r>
              <a:rPr sz="2400" b="1" dirty="0">
                <a:solidFill>
                  <a:srgbClr val="FFFFFF"/>
                </a:solidFill>
                <a:latin typeface="Calibri"/>
                <a:cs typeface="Calibri"/>
              </a:rPr>
              <a:t>C</a:t>
            </a:r>
            <a:endParaRPr sz="2400">
              <a:latin typeface="Calibri"/>
              <a:cs typeface="Calibri"/>
            </a:endParaRPr>
          </a:p>
        </p:txBody>
      </p:sp>
      <p:sp>
        <p:nvSpPr>
          <p:cNvPr id="10" name="object 10"/>
          <p:cNvSpPr txBox="1"/>
          <p:nvPr/>
        </p:nvSpPr>
        <p:spPr>
          <a:xfrm>
            <a:off x="7486015" y="2608326"/>
            <a:ext cx="263257" cy="330200"/>
          </a:xfrm>
          <a:prstGeom prst="rect">
            <a:avLst/>
          </a:prstGeom>
        </p:spPr>
        <p:txBody>
          <a:bodyPr wrap="square" lIns="0" tIns="16160" rIns="0" bIns="0" rtlCol="0">
            <a:noAutofit/>
          </a:bodyPr>
          <a:lstStyle/>
          <a:p>
            <a:pPr marL="12700">
              <a:lnSpc>
                <a:spcPts val="2545"/>
              </a:lnSpc>
            </a:pPr>
            <a:r>
              <a:rPr sz="2400" b="1" dirty="0">
                <a:solidFill>
                  <a:srgbClr val="FFFFFF"/>
                </a:solidFill>
                <a:latin typeface="Calibri"/>
                <a:cs typeface="Calibri"/>
              </a:rPr>
              <a:t>D</a:t>
            </a:r>
            <a:endParaRPr sz="2400">
              <a:latin typeface="Calibri"/>
              <a:cs typeface="Calibri"/>
            </a:endParaRPr>
          </a:p>
        </p:txBody>
      </p:sp>
      <p:sp>
        <p:nvSpPr>
          <p:cNvPr id="9" name="object 9"/>
          <p:cNvSpPr txBox="1"/>
          <p:nvPr/>
        </p:nvSpPr>
        <p:spPr>
          <a:xfrm>
            <a:off x="9521444" y="2607716"/>
            <a:ext cx="1448917" cy="854938"/>
          </a:xfrm>
          <a:prstGeom prst="rect">
            <a:avLst/>
          </a:prstGeom>
        </p:spPr>
        <p:txBody>
          <a:bodyPr wrap="square" lIns="0" tIns="16160" rIns="0" bIns="0" rtlCol="0">
            <a:noAutofit/>
          </a:bodyPr>
          <a:lstStyle/>
          <a:p>
            <a:pPr marL="12700" marR="20928">
              <a:lnSpc>
                <a:spcPts val="2545"/>
              </a:lnSpc>
            </a:pPr>
            <a:r>
              <a:rPr sz="2400" b="1" dirty="0">
                <a:solidFill>
                  <a:srgbClr val="FFFFFF"/>
                </a:solidFill>
                <a:latin typeface="Calibri"/>
                <a:cs typeface="Calibri"/>
              </a:rPr>
              <a:t>E</a:t>
            </a:r>
            <a:endParaRPr sz="2400">
              <a:latin typeface="Calibri"/>
              <a:cs typeface="Calibri"/>
            </a:endParaRPr>
          </a:p>
          <a:p>
            <a:pPr marL="31623">
              <a:lnSpc>
                <a:spcPct val="101725"/>
              </a:lnSpc>
              <a:spcBef>
                <a:spcPts val="1796"/>
              </a:spcBef>
            </a:pPr>
            <a:r>
              <a:rPr sz="900" spc="0" dirty="0">
                <a:latin typeface="Calibri"/>
                <a:cs typeface="Calibri"/>
              </a:rPr>
              <a:t>Generación y Presentación de</a:t>
            </a:r>
            <a:endParaRPr sz="900">
              <a:latin typeface="Calibri"/>
              <a:cs typeface="Calibri"/>
            </a:endParaRPr>
          </a:p>
          <a:p>
            <a:pPr marL="31623" marR="20928">
              <a:lnSpc>
                <a:spcPts val="1080"/>
              </a:lnSpc>
              <a:spcBef>
                <a:spcPts val="54"/>
              </a:spcBef>
            </a:pPr>
            <a:r>
              <a:rPr sz="900" spc="-1" dirty="0">
                <a:latin typeface="Calibri"/>
                <a:cs typeface="Calibri"/>
              </a:rPr>
              <a:t>Entregables Finales.</a:t>
            </a:r>
            <a:endParaRPr sz="900">
              <a:latin typeface="Calibri"/>
              <a:cs typeface="Calibri"/>
            </a:endParaRPr>
          </a:p>
        </p:txBody>
      </p:sp>
      <p:sp>
        <p:nvSpPr>
          <p:cNvPr id="8" name="object 8"/>
          <p:cNvSpPr txBox="1"/>
          <p:nvPr/>
        </p:nvSpPr>
        <p:spPr>
          <a:xfrm>
            <a:off x="5586730" y="3180588"/>
            <a:ext cx="1508286" cy="276860"/>
          </a:xfrm>
          <a:prstGeom prst="rect">
            <a:avLst/>
          </a:prstGeom>
        </p:spPr>
        <p:txBody>
          <a:bodyPr wrap="square" lIns="0" tIns="6445" rIns="0" bIns="0" rtlCol="0">
            <a:noAutofit/>
          </a:bodyPr>
          <a:lstStyle/>
          <a:p>
            <a:pPr marL="12700">
              <a:lnSpc>
                <a:spcPts val="1015"/>
              </a:lnSpc>
            </a:pPr>
            <a:r>
              <a:rPr sz="900" spc="0" dirty="0">
                <a:latin typeface="Calibri"/>
                <a:cs typeface="Calibri"/>
              </a:rPr>
              <a:t>Relevamiento de Data Salarial y</a:t>
            </a:r>
            <a:endParaRPr sz="900">
              <a:latin typeface="Calibri"/>
              <a:cs typeface="Calibri"/>
            </a:endParaRPr>
          </a:p>
          <a:p>
            <a:pPr marL="12700" marR="17145">
              <a:lnSpc>
                <a:spcPts val="1080"/>
              </a:lnSpc>
              <a:spcBef>
                <a:spcPts val="3"/>
              </a:spcBef>
            </a:pPr>
            <a:r>
              <a:rPr sz="900" spc="0" dirty="0">
                <a:latin typeface="Calibri"/>
                <a:cs typeface="Calibri"/>
              </a:rPr>
              <a:t>Beneficios.</a:t>
            </a:r>
            <a:endParaRPr sz="900">
              <a:latin typeface="Calibri"/>
              <a:cs typeface="Calibri"/>
            </a:endParaRPr>
          </a:p>
        </p:txBody>
      </p:sp>
      <p:sp>
        <p:nvSpPr>
          <p:cNvPr id="7" name="object 7"/>
          <p:cNvSpPr txBox="1"/>
          <p:nvPr/>
        </p:nvSpPr>
        <p:spPr>
          <a:xfrm>
            <a:off x="1542034" y="3186684"/>
            <a:ext cx="1781784" cy="139700"/>
          </a:xfrm>
          <a:prstGeom prst="rect">
            <a:avLst/>
          </a:prstGeom>
        </p:spPr>
        <p:txBody>
          <a:bodyPr wrap="square" lIns="0" tIns="6445" rIns="0" bIns="0" rtlCol="0">
            <a:noAutofit/>
          </a:bodyPr>
          <a:lstStyle/>
          <a:p>
            <a:pPr marL="12700">
              <a:lnSpc>
                <a:spcPts val="1015"/>
              </a:lnSpc>
            </a:pPr>
            <a:r>
              <a:rPr sz="900" spc="0" dirty="0">
                <a:latin typeface="Calibri"/>
                <a:cs typeface="Calibri"/>
              </a:rPr>
              <a:t>Definición de Pool de Levantamiento.</a:t>
            </a:r>
            <a:endParaRPr sz="900">
              <a:latin typeface="Calibri"/>
              <a:cs typeface="Calibri"/>
            </a:endParaRPr>
          </a:p>
        </p:txBody>
      </p:sp>
      <p:sp>
        <p:nvSpPr>
          <p:cNvPr id="6" name="object 6"/>
          <p:cNvSpPr txBox="1"/>
          <p:nvPr/>
        </p:nvSpPr>
        <p:spPr>
          <a:xfrm>
            <a:off x="3584829" y="3192145"/>
            <a:ext cx="1083204" cy="276936"/>
          </a:xfrm>
          <a:prstGeom prst="rect">
            <a:avLst/>
          </a:prstGeom>
        </p:spPr>
        <p:txBody>
          <a:bodyPr wrap="square" lIns="0" tIns="6445" rIns="0" bIns="0" rtlCol="0">
            <a:noAutofit/>
          </a:bodyPr>
          <a:lstStyle/>
          <a:p>
            <a:pPr marL="12700">
              <a:lnSpc>
                <a:spcPts val="1015"/>
              </a:lnSpc>
            </a:pPr>
            <a:r>
              <a:rPr sz="900" dirty="0">
                <a:latin typeface="Calibri"/>
                <a:cs typeface="Calibri"/>
              </a:rPr>
              <a:t>Plan Comunicacional y</a:t>
            </a:r>
            <a:endParaRPr sz="900">
              <a:latin typeface="Calibri"/>
              <a:cs typeface="Calibri"/>
            </a:endParaRPr>
          </a:p>
          <a:p>
            <a:pPr marL="12700" marR="17145">
              <a:lnSpc>
                <a:spcPts val="1080"/>
              </a:lnSpc>
              <a:spcBef>
                <a:spcPts val="3"/>
              </a:spcBef>
            </a:pPr>
            <a:r>
              <a:rPr sz="900" spc="-1" dirty="0">
                <a:latin typeface="Calibri"/>
                <a:cs typeface="Calibri"/>
              </a:rPr>
              <a:t>Proceso de Invitación.</a:t>
            </a:r>
            <a:endParaRPr sz="900">
              <a:latin typeface="Calibri"/>
              <a:cs typeface="Calibri"/>
            </a:endParaRPr>
          </a:p>
        </p:txBody>
      </p:sp>
      <p:sp>
        <p:nvSpPr>
          <p:cNvPr id="5" name="object 5"/>
          <p:cNvSpPr txBox="1"/>
          <p:nvPr/>
        </p:nvSpPr>
        <p:spPr>
          <a:xfrm>
            <a:off x="7606410" y="3191255"/>
            <a:ext cx="835287" cy="276860"/>
          </a:xfrm>
          <a:prstGeom prst="rect">
            <a:avLst/>
          </a:prstGeom>
        </p:spPr>
        <p:txBody>
          <a:bodyPr wrap="square" lIns="0" tIns="6445" rIns="0" bIns="0" rtlCol="0">
            <a:noAutofit/>
          </a:bodyPr>
          <a:lstStyle/>
          <a:p>
            <a:pPr marL="12700">
              <a:lnSpc>
                <a:spcPts val="1015"/>
              </a:lnSpc>
            </a:pPr>
            <a:r>
              <a:rPr sz="900" b="1" spc="0" dirty="0">
                <a:latin typeface="Calibri"/>
                <a:cs typeface="Calibri"/>
              </a:rPr>
              <a:t>Procesamiento y</a:t>
            </a:r>
            <a:endParaRPr sz="900">
              <a:latin typeface="Calibri"/>
              <a:cs typeface="Calibri"/>
            </a:endParaRPr>
          </a:p>
          <a:p>
            <a:pPr marL="12700" marR="1967">
              <a:lnSpc>
                <a:spcPts val="1080"/>
              </a:lnSpc>
              <a:spcBef>
                <a:spcPts val="3"/>
              </a:spcBef>
            </a:pPr>
            <a:r>
              <a:rPr sz="900" b="1" spc="0" dirty="0">
                <a:latin typeface="Calibri"/>
                <a:cs typeface="Calibri"/>
              </a:rPr>
              <a:t>Análisis de Data.</a:t>
            </a:r>
            <a:endParaRPr sz="900">
              <a:latin typeface="Calibri"/>
              <a:cs typeface="Calibri"/>
            </a:endParaRPr>
          </a:p>
        </p:txBody>
      </p:sp>
      <p:sp>
        <p:nvSpPr>
          <p:cNvPr id="4" name="object 4"/>
          <p:cNvSpPr txBox="1"/>
          <p:nvPr/>
        </p:nvSpPr>
        <p:spPr>
          <a:xfrm>
            <a:off x="1522603" y="5471632"/>
            <a:ext cx="82550" cy="566394"/>
          </a:xfrm>
          <a:prstGeom prst="rect">
            <a:avLst/>
          </a:prstGeom>
        </p:spPr>
        <p:txBody>
          <a:bodyPr wrap="square" lIns="0" tIns="6477" rIns="0" bIns="0" rtlCol="0">
            <a:noAutofit/>
          </a:bodyPr>
          <a:lstStyle/>
          <a:p>
            <a:pPr marL="12700">
              <a:lnSpc>
                <a:spcPts val="1019"/>
              </a:lnSpc>
            </a:pPr>
            <a:r>
              <a:rPr sz="900" dirty="0">
                <a:solidFill>
                  <a:srgbClr val="0A111D"/>
                </a:solidFill>
                <a:latin typeface="Arial"/>
                <a:cs typeface="Arial"/>
              </a:rPr>
              <a:t>•</a:t>
            </a:r>
            <a:endParaRPr sz="900">
              <a:latin typeface="Arial"/>
              <a:cs typeface="Arial"/>
            </a:endParaRPr>
          </a:p>
          <a:p>
            <a:pPr marL="12700">
              <a:lnSpc>
                <a:spcPct val="95825"/>
              </a:lnSpc>
              <a:spcBef>
                <a:spcPts val="593"/>
              </a:spcBef>
            </a:pPr>
            <a:r>
              <a:rPr sz="900" dirty="0">
                <a:solidFill>
                  <a:srgbClr val="0A111D"/>
                </a:solidFill>
                <a:latin typeface="Arial"/>
                <a:cs typeface="Arial"/>
              </a:rPr>
              <a:t>•</a:t>
            </a:r>
            <a:endParaRPr sz="900">
              <a:latin typeface="Arial"/>
              <a:cs typeface="Arial"/>
            </a:endParaRPr>
          </a:p>
          <a:p>
            <a:pPr marL="12700">
              <a:lnSpc>
                <a:spcPct val="95825"/>
              </a:lnSpc>
              <a:spcBef>
                <a:spcPts val="645"/>
              </a:spcBef>
            </a:pPr>
            <a:r>
              <a:rPr sz="900" dirty="0">
                <a:solidFill>
                  <a:srgbClr val="0A111D"/>
                </a:solidFill>
                <a:latin typeface="Arial"/>
                <a:cs typeface="Arial"/>
              </a:rPr>
              <a:t>•</a:t>
            </a:r>
            <a:endParaRPr sz="900">
              <a:latin typeface="Arial"/>
              <a:cs typeface="Arial"/>
            </a:endParaRPr>
          </a:p>
        </p:txBody>
      </p:sp>
      <p:sp>
        <p:nvSpPr>
          <p:cNvPr id="3" name="object 3"/>
          <p:cNvSpPr txBox="1"/>
          <p:nvPr/>
        </p:nvSpPr>
        <p:spPr>
          <a:xfrm>
            <a:off x="1694814" y="5478526"/>
            <a:ext cx="1216555" cy="566394"/>
          </a:xfrm>
          <a:prstGeom prst="rect">
            <a:avLst/>
          </a:prstGeom>
        </p:spPr>
        <p:txBody>
          <a:bodyPr wrap="square" lIns="0" tIns="6445" rIns="0" bIns="0" rtlCol="0">
            <a:noAutofit/>
          </a:bodyPr>
          <a:lstStyle/>
          <a:p>
            <a:pPr marL="12700" marR="8228">
              <a:lnSpc>
                <a:spcPts val="1015"/>
              </a:lnSpc>
            </a:pPr>
            <a:r>
              <a:rPr sz="900" b="1" spc="-1" dirty="0">
                <a:solidFill>
                  <a:srgbClr val="0A111D"/>
                </a:solidFill>
                <a:latin typeface="Calibri"/>
                <a:cs typeface="Calibri"/>
              </a:rPr>
              <a:t>Frecuencia.</a:t>
            </a:r>
            <a:endParaRPr sz="900">
              <a:latin typeface="Calibri"/>
              <a:cs typeface="Calibri"/>
            </a:endParaRPr>
          </a:p>
          <a:p>
            <a:pPr marL="12700">
              <a:lnSpc>
                <a:spcPts val="1680"/>
              </a:lnSpc>
              <a:spcBef>
                <a:spcPts val="128"/>
              </a:spcBef>
            </a:pPr>
            <a:r>
              <a:rPr sz="900" b="1" dirty="0">
                <a:solidFill>
                  <a:srgbClr val="0A111D"/>
                </a:solidFill>
                <a:latin typeface="Calibri"/>
                <a:cs typeface="Calibri"/>
              </a:rPr>
              <a:t>C</a:t>
            </a:r>
            <a:r>
              <a:rPr sz="900" b="1" spc="-4" dirty="0">
                <a:solidFill>
                  <a:srgbClr val="0A111D"/>
                </a:solidFill>
                <a:latin typeface="Calibri"/>
                <a:cs typeface="Calibri"/>
              </a:rPr>
              <a:t>o</a:t>
            </a:r>
            <a:r>
              <a:rPr sz="900" b="1" spc="0" dirty="0">
                <a:solidFill>
                  <a:srgbClr val="0A111D"/>
                </a:solidFill>
                <a:latin typeface="Calibri"/>
                <a:cs typeface="Calibri"/>
              </a:rPr>
              <a:t>ef</a:t>
            </a:r>
            <a:r>
              <a:rPr sz="900" b="1" spc="-4" dirty="0">
                <a:solidFill>
                  <a:srgbClr val="0A111D"/>
                </a:solidFill>
                <a:latin typeface="Calibri"/>
                <a:cs typeface="Calibri"/>
              </a:rPr>
              <a:t>ici</a:t>
            </a:r>
            <a:r>
              <a:rPr sz="900" b="1" spc="0" dirty="0">
                <a:solidFill>
                  <a:srgbClr val="0A111D"/>
                </a:solidFill>
                <a:latin typeface="Calibri"/>
                <a:cs typeface="Calibri"/>
              </a:rPr>
              <a:t>e</a:t>
            </a:r>
            <a:r>
              <a:rPr sz="900" b="1" spc="-4" dirty="0">
                <a:solidFill>
                  <a:srgbClr val="0A111D"/>
                </a:solidFill>
                <a:latin typeface="Calibri"/>
                <a:cs typeface="Calibri"/>
              </a:rPr>
              <a:t>n</a:t>
            </a:r>
            <a:r>
              <a:rPr sz="900" b="1" spc="0" dirty="0">
                <a:solidFill>
                  <a:srgbClr val="0A111D"/>
                </a:solidFill>
                <a:latin typeface="Calibri"/>
                <a:cs typeface="Calibri"/>
              </a:rPr>
              <a:t>te</a:t>
            </a:r>
            <a:r>
              <a:rPr sz="900" b="1" spc="19" dirty="0">
                <a:solidFill>
                  <a:srgbClr val="0A111D"/>
                </a:solidFill>
                <a:latin typeface="Calibri"/>
                <a:cs typeface="Calibri"/>
              </a:rPr>
              <a:t> </a:t>
            </a:r>
            <a:r>
              <a:rPr sz="900" b="1" spc="-4" dirty="0">
                <a:solidFill>
                  <a:srgbClr val="0A111D"/>
                </a:solidFill>
                <a:latin typeface="Calibri"/>
                <a:cs typeface="Calibri"/>
              </a:rPr>
              <a:t>d</a:t>
            </a:r>
            <a:r>
              <a:rPr sz="900" b="1" spc="0" dirty="0">
                <a:solidFill>
                  <a:srgbClr val="0A111D"/>
                </a:solidFill>
                <a:latin typeface="Calibri"/>
                <a:cs typeface="Calibri"/>
              </a:rPr>
              <a:t>e</a:t>
            </a:r>
            <a:r>
              <a:rPr sz="900" b="1" spc="4" dirty="0">
                <a:solidFill>
                  <a:srgbClr val="0A111D"/>
                </a:solidFill>
                <a:latin typeface="Calibri"/>
                <a:cs typeface="Calibri"/>
              </a:rPr>
              <a:t> </a:t>
            </a:r>
            <a:r>
              <a:rPr sz="900" b="1" spc="-4" dirty="0">
                <a:solidFill>
                  <a:srgbClr val="0A111D"/>
                </a:solidFill>
                <a:latin typeface="Calibri"/>
                <a:cs typeface="Calibri"/>
              </a:rPr>
              <a:t>V</a:t>
            </a:r>
            <a:r>
              <a:rPr sz="900" b="1" spc="0" dirty="0">
                <a:solidFill>
                  <a:srgbClr val="0A111D"/>
                </a:solidFill>
                <a:latin typeface="Calibri"/>
                <a:cs typeface="Calibri"/>
              </a:rPr>
              <a:t>a</a:t>
            </a:r>
            <a:r>
              <a:rPr sz="900" b="1" spc="4" dirty="0">
                <a:solidFill>
                  <a:srgbClr val="0A111D"/>
                </a:solidFill>
                <a:latin typeface="Calibri"/>
                <a:cs typeface="Calibri"/>
              </a:rPr>
              <a:t>r</a:t>
            </a:r>
            <a:r>
              <a:rPr sz="900" b="1" spc="-4" dirty="0">
                <a:solidFill>
                  <a:srgbClr val="0A111D"/>
                </a:solidFill>
                <a:latin typeface="Calibri"/>
                <a:cs typeface="Calibri"/>
              </a:rPr>
              <a:t>i</a:t>
            </a:r>
            <a:r>
              <a:rPr sz="900" b="1" spc="0" dirty="0">
                <a:solidFill>
                  <a:srgbClr val="0A111D"/>
                </a:solidFill>
                <a:latin typeface="Calibri"/>
                <a:cs typeface="Calibri"/>
              </a:rPr>
              <a:t>a</a:t>
            </a:r>
            <a:r>
              <a:rPr sz="900" b="1" spc="-4" dirty="0">
                <a:solidFill>
                  <a:srgbClr val="0A111D"/>
                </a:solidFill>
                <a:latin typeface="Calibri"/>
                <a:cs typeface="Calibri"/>
              </a:rPr>
              <a:t>ció</a:t>
            </a:r>
            <a:r>
              <a:rPr sz="900" b="1" spc="0" dirty="0">
                <a:solidFill>
                  <a:srgbClr val="0A111D"/>
                </a:solidFill>
                <a:latin typeface="Calibri"/>
                <a:cs typeface="Calibri"/>
              </a:rPr>
              <a:t>n. </a:t>
            </a:r>
            <a:r>
              <a:rPr sz="900" b="1" spc="-4" dirty="0">
                <a:solidFill>
                  <a:srgbClr val="0A111D"/>
                </a:solidFill>
                <a:latin typeface="Calibri"/>
                <a:cs typeface="Calibri"/>
              </a:rPr>
              <a:t>D</a:t>
            </a:r>
            <a:r>
              <a:rPr sz="900" b="1" spc="0" dirty="0">
                <a:solidFill>
                  <a:srgbClr val="0A111D"/>
                </a:solidFill>
                <a:latin typeface="Calibri"/>
                <a:cs typeface="Calibri"/>
              </a:rPr>
              <a:t>emo</a:t>
            </a:r>
            <a:r>
              <a:rPr sz="900" b="1" spc="4" dirty="0">
                <a:solidFill>
                  <a:srgbClr val="0A111D"/>
                </a:solidFill>
                <a:latin typeface="Calibri"/>
                <a:cs typeface="Calibri"/>
              </a:rPr>
              <a:t>gr</a:t>
            </a:r>
            <a:r>
              <a:rPr sz="900" b="1" spc="0" dirty="0">
                <a:solidFill>
                  <a:srgbClr val="0A111D"/>
                </a:solidFill>
                <a:latin typeface="Calibri"/>
                <a:cs typeface="Calibri"/>
              </a:rPr>
              <a:t>áf</a:t>
            </a:r>
            <a:r>
              <a:rPr sz="900" b="1" spc="-4" dirty="0">
                <a:solidFill>
                  <a:srgbClr val="0A111D"/>
                </a:solidFill>
                <a:latin typeface="Calibri"/>
                <a:cs typeface="Calibri"/>
              </a:rPr>
              <a:t>ico</a:t>
            </a:r>
            <a:r>
              <a:rPr sz="900" b="1" spc="0" dirty="0">
                <a:solidFill>
                  <a:srgbClr val="0A111D"/>
                </a:solidFill>
                <a:latin typeface="Calibri"/>
                <a:cs typeface="Calibri"/>
              </a:rPr>
              <a:t>s</a:t>
            </a:r>
            <a:r>
              <a:rPr sz="900" b="1" spc="29" dirty="0">
                <a:solidFill>
                  <a:srgbClr val="0A111D"/>
                </a:solidFill>
                <a:latin typeface="Calibri"/>
                <a:cs typeface="Calibri"/>
              </a:rPr>
              <a:t> </a:t>
            </a:r>
            <a:r>
              <a:rPr sz="900" b="1" spc="-4" dirty="0">
                <a:solidFill>
                  <a:srgbClr val="0A111D"/>
                </a:solidFill>
                <a:latin typeface="Calibri"/>
                <a:cs typeface="Calibri"/>
              </a:rPr>
              <a:t>po</a:t>
            </a:r>
            <a:r>
              <a:rPr sz="900" b="1" spc="0" dirty="0">
                <a:solidFill>
                  <a:srgbClr val="0A111D"/>
                </a:solidFill>
                <a:latin typeface="Calibri"/>
                <a:cs typeface="Calibri"/>
              </a:rPr>
              <a:t>r</a:t>
            </a:r>
            <a:r>
              <a:rPr sz="900" b="1" spc="14" dirty="0">
                <a:solidFill>
                  <a:srgbClr val="0A111D"/>
                </a:solidFill>
                <a:latin typeface="Calibri"/>
                <a:cs typeface="Calibri"/>
              </a:rPr>
              <a:t> </a:t>
            </a:r>
            <a:r>
              <a:rPr sz="900" b="1" spc="-4" dirty="0">
                <a:solidFill>
                  <a:srgbClr val="0A111D"/>
                </a:solidFill>
                <a:latin typeface="Calibri"/>
                <a:cs typeface="Calibri"/>
              </a:rPr>
              <a:t>c</a:t>
            </a:r>
            <a:r>
              <a:rPr sz="900" b="1" spc="0" dirty="0">
                <a:solidFill>
                  <a:srgbClr val="0A111D"/>
                </a:solidFill>
                <a:latin typeface="Calibri"/>
                <a:cs typeface="Calibri"/>
              </a:rPr>
              <a:t>a</a:t>
            </a:r>
            <a:r>
              <a:rPr sz="900" b="1" spc="4" dirty="0">
                <a:solidFill>
                  <a:srgbClr val="0A111D"/>
                </a:solidFill>
                <a:latin typeface="Calibri"/>
                <a:cs typeface="Calibri"/>
              </a:rPr>
              <a:t>rg</a:t>
            </a:r>
            <a:r>
              <a:rPr sz="900" b="1" spc="0" dirty="0">
                <a:solidFill>
                  <a:srgbClr val="0A111D"/>
                </a:solidFill>
                <a:latin typeface="Calibri"/>
                <a:cs typeface="Calibri"/>
              </a:rPr>
              <a:t>o</a:t>
            </a:r>
            <a:endParaRPr sz="900">
              <a:latin typeface="Calibri"/>
              <a:cs typeface="Calibri"/>
            </a:endParaRPr>
          </a:p>
        </p:txBody>
      </p:sp>
      <p:sp>
        <p:nvSpPr>
          <p:cNvPr id="2" name="object 2"/>
          <p:cNvSpPr txBox="1"/>
          <p:nvPr/>
        </p:nvSpPr>
        <p:spPr>
          <a:xfrm>
            <a:off x="1243584" y="3537204"/>
            <a:ext cx="9829800" cy="2519172"/>
          </a:xfrm>
          <a:prstGeom prst="rect">
            <a:avLst/>
          </a:prstGeom>
        </p:spPr>
        <p:txBody>
          <a:bodyPr wrap="square" lIns="0" tIns="4318" rIns="0" bIns="0" rtlCol="0">
            <a:noAutofit/>
          </a:bodyPr>
          <a:lstStyle/>
          <a:p>
            <a:pPr>
              <a:lnSpc>
                <a:spcPts val="800"/>
              </a:lnSpc>
            </a:pPr>
            <a:endParaRPr sz="800" dirty="0"/>
          </a:p>
          <a:p>
            <a:pPr marL="291719" marR="186955" algn="just">
              <a:lnSpc>
                <a:spcPts val="1320"/>
              </a:lnSpc>
              <a:spcBef>
                <a:spcPts val="2066"/>
              </a:spcBef>
            </a:pPr>
            <a:r>
              <a:rPr sz="1100" spc="0" dirty="0">
                <a:solidFill>
                  <a:srgbClr val="0A111D"/>
                </a:solidFill>
                <a:latin typeface="Calibri"/>
                <a:cs typeface="Calibri"/>
              </a:rPr>
              <a:t>En base a la información salarial levantada y los resultados de las encuestas de beneficios y calidad de vida, se desarrollarán las etapas de procesamiento y análisis de la información, es en esta parte donde el equipo especialista de </a:t>
            </a:r>
            <a:r>
              <a:rPr sz="1100" b="1" spc="0" dirty="0">
                <a:solidFill>
                  <a:srgbClr val="0A111D"/>
                </a:solidFill>
                <a:latin typeface="Calibri"/>
                <a:cs typeface="Calibri"/>
              </a:rPr>
              <a:t>LVG I CompensaChile </a:t>
            </a:r>
            <a:r>
              <a:rPr sz="1100" spc="0" dirty="0">
                <a:solidFill>
                  <a:srgbClr val="0A111D"/>
                </a:solidFill>
                <a:latin typeface="Calibri"/>
                <a:cs typeface="Calibri"/>
              </a:rPr>
              <a:t>evalúa cada dato considerado en la muestra de manera de asegurar su representatividad. Se entregará información por Cargos y por Grados LVG, para poder tener análisis complementarios en la gestión de compensaciones.</a:t>
            </a:r>
            <a:endParaRPr sz="1100" dirty="0">
              <a:latin typeface="Calibri"/>
              <a:cs typeface="Calibri"/>
            </a:endParaRPr>
          </a:p>
          <a:p>
            <a:pPr marL="291719" marR="953860" algn="just">
              <a:lnSpc>
                <a:spcPct val="101725"/>
              </a:lnSpc>
              <a:spcBef>
                <a:spcPts val="2221"/>
              </a:spcBef>
            </a:pPr>
            <a:r>
              <a:rPr sz="900" b="1" spc="1" dirty="0">
                <a:solidFill>
                  <a:srgbClr val="0A111D"/>
                </a:solidFill>
                <a:latin typeface="Calibri"/>
                <a:cs typeface="Calibri"/>
              </a:rPr>
              <a:t>Por medio del procesamiento de los datos, se podrán generar los distintos análisis de cada segmento requerido y estructura salarial evaluada, entregando los siguiente indicadores;</a:t>
            </a:r>
            <a:endParaRPr sz="900" dirty="0">
              <a:latin typeface="Calibri"/>
              <a:cs typeface="Calibri"/>
            </a:endParaRPr>
          </a:p>
          <a:p>
            <a:pPr marL="291719" marR="2348011" algn="just">
              <a:lnSpc>
                <a:spcPts val="1160"/>
              </a:lnSpc>
              <a:spcBef>
                <a:spcPts val="1649"/>
              </a:spcBef>
            </a:pPr>
            <a:r>
              <a:rPr sz="1350" spc="0" baseline="19325" dirty="0">
                <a:solidFill>
                  <a:srgbClr val="0A111D"/>
                </a:solidFill>
                <a:latin typeface="Arial"/>
                <a:cs typeface="Arial"/>
              </a:rPr>
              <a:t>•   </a:t>
            </a:r>
            <a:r>
              <a:rPr sz="1350" spc="44" baseline="19325" dirty="0">
                <a:solidFill>
                  <a:srgbClr val="0A111D"/>
                </a:solidFill>
                <a:latin typeface="Arial"/>
                <a:cs typeface="Arial"/>
              </a:rPr>
              <a:t> </a:t>
            </a:r>
            <a:r>
              <a:rPr sz="1350" b="1" spc="0" baseline="18204" dirty="0">
                <a:solidFill>
                  <a:srgbClr val="0A111D"/>
                </a:solidFill>
                <a:latin typeface="Calibri"/>
                <a:cs typeface="Calibri"/>
              </a:rPr>
              <a:t>P</a:t>
            </a:r>
            <a:r>
              <a:rPr sz="1350" b="1" spc="4" baseline="18204" dirty="0">
                <a:solidFill>
                  <a:srgbClr val="0A111D"/>
                </a:solidFill>
                <a:latin typeface="Calibri"/>
                <a:cs typeface="Calibri"/>
              </a:rPr>
              <a:t>er</a:t>
            </a:r>
            <a:r>
              <a:rPr sz="1350" b="1" spc="-4" baseline="18204" dirty="0">
                <a:solidFill>
                  <a:srgbClr val="0A111D"/>
                </a:solidFill>
                <a:latin typeface="Calibri"/>
                <a:cs typeface="Calibri"/>
              </a:rPr>
              <a:t>c</a:t>
            </a:r>
            <a:r>
              <a:rPr sz="1350" b="1" spc="0" baseline="18204" dirty="0">
                <a:solidFill>
                  <a:srgbClr val="0A111D"/>
                </a:solidFill>
                <a:latin typeface="Calibri"/>
                <a:cs typeface="Calibri"/>
              </a:rPr>
              <a:t>e</a:t>
            </a:r>
            <a:r>
              <a:rPr sz="1350" b="1" spc="-4" baseline="18204" dirty="0">
                <a:solidFill>
                  <a:srgbClr val="0A111D"/>
                </a:solidFill>
                <a:latin typeface="Calibri"/>
                <a:cs typeface="Calibri"/>
              </a:rPr>
              <a:t>n</a:t>
            </a:r>
            <a:r>
              <a:rPr sz="1350" b="1" spc="0" baseline="18204" dirty="0">
                <a:solidFill>
                  <a:srgbClr val="0A111D"/>
                </a:solidFill>
                <a:latin typeface="Calibri"/>
                <a:cs typeface="Calibri"/>
              </a:rPr>
              <a:t>t</a:t>
            </a:r>
            <a:r>
              <a:rPr sz="1350" b="1" spc="-4" baseline="18204" dirty="0">
                <a:solidFill>
                  <a:srgbClr val="0A111D"/>
                </a:solidFill>
                <a:latin typeface="Calibri"/>
                <a:cs typeface="Calibri"/>
              </a:rPr>
              <a:t>il</a:t>
            </a:r>
            <a:r>
              <a:rPr sz="1350" b="1" spc="0" baseline="18204" dirty="0">
                <a:solidFill>
                  <a:srgbClr val="0A111D"/>
                </a:solidFill>
                <a:latin typeface="Calibri"/>
                <a:cs typeface="Calibri"/>
              </a:rPr>
              <a:t>e</a:t>
            </a:r>
            <a:r>
              <a:rPr sz="1350" b="1" spc="4" baseline="18204" dirty="0">
                <a:solidFill>
                  <a:srgbClr val="0A111D"/>
                </a:solidFill>
                <a:latin typeface="Calibri"/>
                <a:cs typeface="Calibri"/>
              </a:rPr>
              <a:t>s</a:t>
            </a:r>
            <a:r>
              <a:rPr sz="1350" b="1" spc="0" baseline="18204" dirty="0">
                <a:solidFill>
                  <a:srgbClr val="0A111D"/>
                </a:solidFill>
                <a:latin typeface="Calibri"/>
                <a:cs typeface="Calibri"/>
              </a:rPr>
              <a:t>:</a:t>
            </a:r>
            <a:r>
              <a:rPr sz="1350" b="1" spc="4" baseline="18204" dirty="0">
                <a:solidFill>
                  <a:srgbClr val="0A111D"/>
                </a:solidFill>
                <a:latin typeface="Calibri"/>
                <a:cs typeface="Calibri"/>
              </a:rPr>
              <a:t> </a:t>
            </a:r>
            <a:r>
              <a:rPr sz="1350" b="1" spc="0" baseline="18204" dirty="0">
                <a:solidFill>
                  <a:srgbClr val="0A111D"/>
                </a:solidFill>
                <a:latin typeface="Calibri"/>
                <a:cs typeface="Calibri"/>
              </a:rPr>
              <a:t>P25</a:t>
            </a:r>
            <a:r>
              <a:rPr sz="1350" b="1" spc="-9" baseline="18204" dirty="0">
                <a:solidFill>
                  <a:srgbClr val="0A111D"/>
                </a:solidFill>
                <a:latin typeface="Calibri"/>
                <a:cs typeface="Calibri"/>
              </a:rPr>
              <a:t> </a:t>
            </a:r>
            <a:r>
              <a:rPr sz="1350" b="1" spc="0" baseline="18204" dirty="0">
                <a:solidFill>
                  <a:srgbClr val="0A111D"/>
                </a:solidFill>
                <a:latin typeface="Calibri"/>
                <a:cs typeface="Calibri"/>
              </a:rPr>
              <a:t>–</a:t>
            </a:r>
            <a:r>
              <a:rPr sz="1350" b="1" spc="-4" baseline="18204" dirty="0">
                <a:solidFill>
                  <a:srgbClr val="0A111D"/>
                </a:solidFill>
                <a:latin typeface="Calibri"/>
                <a:cs typeface="Calibri"/>
              </a:rPr>
              <a:t> </a:t>
            </a:r>
            <a:r>
              <a:rPr sz="1350" b="1" spc="0" baseline="18204" dirty="0">
                <a:solidFill>
                  <a:srgbClr val="0A111D"/>
                </a:solidFill>
                <a:latin typeface="Calibri"/>
                <a:cs typeface="Calibri"/>
              </a:rPr>
              <a:t>P50</a:t>
            </a:r>
            <a:r>
              <a:rPr sz="1350" b="1" spc="-24" baseline="18204" dirty="0">
                <a:solidFill>
                  <a:srgbClr val="0A111D"/>
                </a:solidFill>
                <a:latin typeface="Calibri"/>
                <a:cs typeface="Calibri"/>
              </a:rPr>
              <a:t> </a:t>
            </a:r>
            <a:r>
              <a:rPr sz="1350" b="1" spc="0" baseline="18204" dirty="0">
                <a:solidFill>
                  <a:srgbClr val="0A111D"/>
                </a:solidFill>
                <a:latin typeface="Calibri"/>
                <a:cs typeface="Calibri"/>
              </a:rPr>
              <a:t>–</a:t>
            </a:r>
            <a:r>
              <a:rPr sz="1350" b="1" spc="-4" baseline="18204" dirty="0">
                <a:solidFill>
                  <a:srgbClr val="0A111D"/>
                </a:solidFill>
                <a:latin typeface="Calibri"/>
                <a:cs typeface="Calibri"/>
              </a:rPr>
              <a:t> </a:t>
            </a:r>
            <a:r>
              <a:rPr sz="1350" b="1" spc="0" baseline="18204" dirty="0">
                <a:solidFill>
                  <a:srgbClr val="0A111D"/>
                </a:solidFill>
                <a:latin typeface="Calibri"/>
                <a:cs typeface="Calibri"/>
              </a:rPr>
              <a:t>P75.                                                                                                                             </a:t>
            </a:r>
            <a:r>
              <a:rPr sz="1350" b="1" spc="133" baseline="18204" dirty="0">
                <a:solidFill>
                  <a:srgbClr val="0A111D"/>
                </a:solidFill>
                <a:latin typeface="Calibri"/>
                <a:cs typeface="Calibri"/>
              </a:rPr>
              <a:t> </a:t>
            </a:r>
            <a:r>
              <a:rPr sz="1100" b="1" spc="0" dirty="0">
                <a:solidFill>
                  <a:srgbClr val="0A111D"/>
                </a:solidFill>
                <a:latin typeface="Calibri"/>
                <a:cs typeface="Calibri"/>
              </a:rPr>
              <a:t>E</a:t>
            </a:r>
            <a:r>
              <a:rPr sz="1100" b="1" spc="4" dirty="0">
                <a:solidFill>
                  <a:srgbClr val="0A111D"/>
                </a:solidFill>
                <a:latin typeface="Calibri"/>
                <a:cs typeface="Calibri"/>
              </a:rPr>
              <a:t>s</a:t>
            </a:r>
            <a:r>
              <a:rPr sz="1100" b="1" spc="0" dirty="0">
                <a:solidFill>
                  <a:srgbClr val="0A111D"/>
                </a:solidFill>
                <a:latin typeface="Calibri"/>
                <a:cs typeface="Calibri"/>
              </a:rPr>
              <a:t>t</a:t>
            </a:r>
            <a:r>
              <a:rPr sz="1100" b="1" spc="-4" dirty="0">
                <a:solidFill>
                  <a:srgbClr val="0A111D"/>
                </a:solidFill>
                <a:latin typeface="Calibri"/>
                <a:cs typeface="Calibri"/>
              </a:rPr>
              <a:t>ánda</a:t>
            </a:r>
            <a:r>
              <a:rPr sz="1100" b="1" spc="4" dirty="0">
                <a:solidFill>
                  <a:srgbClr val="0A111D"/>
                </a:solidFill>
                <a:latin typeface="Calibri"/>
                <a:cs typeface="Calibri"/>
              </a:rPr>
              <a:t>r</a:t>
            </a:r>
            <a:r>
              <a:rPr sz="1100" b="1" spc="-4" dirty="0">
                <a:solidFill>
                  <a:srgbClr val="0A111D"/>
                </a:solidFill>
                <a:latin typeface="Calibri"/>
                <a:cs typeface="Calibri"/>
              </a:rPr>
              <a:t>e</a:t>
            </a:r>
            <a:r>
              <a:rPr sz="1100" b="1" spc="0" dirty="0">
                <a:solidFill>
                  <a:srgbClr val="0A111D"/>
                </a:solidFill>
                <a:latin typeface="Calibri"/>
                <a:cs typeface="Calibri"/>
              </a:rPr>
              <a:t>s</a:t>
            </a:r>
            <a:r>
              <a:rPr sz="1100" b="1" spc="-29" dirty="0">
                <a:solidFill>
                  <a:srgbClr val="0A111D"/>
                </a:solidFill>
                <a:latin typeface="Calibri"/>
                <a:cs typeface="Calibri"/>
              </a:rPr>
              <a:t> </a:t>
            </a:r>
            <a:r>
              <a:rPr sz="1100" b="1" spc="-4" dirty="0">
                <a:solidFill>
                  <a:srgbClr val="0A111D"/>
                </a:solidFill>
                <a:latin typeface="Calibri"/>
                <a:cs typeface="Calibri"/>
              </a:rPr>
              <a:t>d</a:t>
            </a:r>
            <a:r>
              <a:rPr sz="1100" b="1" spc="0" dirty="0">
                <a:solidFill>
                  <a:srgbClr val="0A111D"/>
                </a:solidFill>
                <a:latin typeface="Calibri"/>
                <a:cs typeface="Calibri"/>
              </a:rPr>
              <a:t>e</a:t>
            </a:r>
            <a:r>
              <a:rPr sz="1100" b="1" spc="-4" dirty="0">
                <a:solidFill>
                  <a:srgbClr val="0A111D"/>
                </a:solidFill>
                <a:latin typeface="Calibri"/>
                <a:cs typeface="Calibri"/>
              </a:rPr>
              <a:t> </a:t>
            </a:r>
            <a:r>
              <a:rPr sz="1100" b="1" spc="4" dirty="0">
                <a:solidFill>
                  <a:srgbClr val="0A111D"/>
                </a:solidFill>
                <a:latin typeface="Calibri"/>
                <a:cs typeface="Calibri"/>
              </a:rPr>
              <a:t>c</a:t>
            </a:r>
            <a:r>
              <a:rPr sz="1100" b="1" spc="-4" dirty="0">
                <a:solidFill>
                  <a:srgbClr val="0A111D"/>
                </a:solidFill>
                <a:latin typeface="Calibri"/>
                <a:cs typeface="Calibri"/>
              </a:rPr>
              <a:t>on</a:t>
            </a:r>
            <a:r>
              <a:rPr sz="1100" b="1" spc="0" dirty="0">
                <a:solidFill>
                  <a:srgbClr val="0A111D"/>
                </a:solidFill>
                <a:latin typeface="Calibri"/>
                <a:cs typeface="Calibri"/>
              </a:rPr>
              <a:t>fi</a:t>
            </a:r>
            <a:r>
              <a:rPr sz="1100" b="1" spc="-4" dirty="0">
                <a:solidFill>
                  <a:srgbClr val="0A111D"/>
                </a:solidFill>
                <a:latin typeface="Calibri"/>
                <a:cs typeface="Calibri"/>
              </a:rPr>
              <a:t>den</a:t>
            </a:r>
            <a:r>
              <a:rPr sz="1100" b="1" spc="4" dirty="0">
                <a:solidFill>
                  <a:srgbClr val="0A111D"/>
                </a:solidFill>
                <a:latin typeface="Calibri"/>
                <a:cs typeface="Calibri"/>
              </a:rPr>
              <a:t>ci</a:t>
            </a:r>
            <a:r>
              <a:rPr sz="1100" b="1" spc="-4" dirty="0">
                <a:solidFill>
                  <a:srgbClr val="0A111D"/>
                </a:solidFill>
                <a:latin typeface="Calibri"/>
                <a:cs typeface="Calibri"/>
              </a:rPr>
              <a:t>a</a:t>
            </a:r>
            <a:r>
              <a:rPr sz="1100" b="1" spc="4" dirty="0">
                <a:solidFill>
                  <a:srgbClr val="0A111D"/>
                </a:solidFill>
                <a:latin typeface="Calibri"/>
                <a:cs typeface="Calibri"/>
              </a:rPr>
              <a:t>li</a:t>
            </a:r>
            <a:r>
              <a:rPr sz="1100" b="1" spc="-4" dirty="0">
                <a:solidFill>
                  <a:srgbClr val="0A111D"/>
                </a:solidFill>
                <a:latin typeface="Calibri"/>
                <a:cs typeface="Calibri"/>
              </a:rPr>
              <a:t>da</a:t>
            </a:r>
            <a:r>
              <a:rPr sz="1100" b="1" spc="0" dirty="0">
                <a:solidFill>
                  <a:srgbClr val="0A111D"/>
                </a:solidFill>
                <a:latin typeface="Calibri"/>
                <a:cs typeface="Calibri"/>
              </a:rPr>
              <a:t>d</a:t>
            </a:r>
            <a:r>
              <a:rPr sz="1100" b="1" spc="-25" dirty="0">
                <a:solidFill>
                  <a:srgbClr val="0A111D"/>
                </a:solidFill>
                <a:latin typeface="Calibri"/>
                <a:cs typeface="Calibri"/>
              </a:rPr>
              <a:t> </a:t>
            </a:r>
            <a:r>
              <a:rPr sz="1100" b="1" spc="-4" dirty="0">
                <a:solidFill>
                  <a:srgbClr val="0A111D"/>
                </a:solidFill>
                <a:latin typeface="Calibri"/>
                <a:cs typeface="Calibri"/>
              </a:rPr>
              <a:t>d</a:t>
            </a:r>
            <a:r>
              <a:rPr sz="1100" b="1" spc="0" dirty="0">
                <a:solidFill>
                  <a:srgbClr val="0A111D"/>
                </a:solidFill>
                <a:latin typeface="Calibri"/>
                <a:cs typeface="Calibri"/>
              </a:rPr>
              <a:t>e</a:t>
            </a:r>
            <a:r>
              <a:rPr sz="1100" b="1" spc="-4" dirty="0">
                <a:solidFill>
                  <a:srgbClr val="0A111D"/>
                </a:solidFill>
                <a:latin typeface="Calibri"/>
                <a:cs typeface="Calibri"/>
              </a:rPr>
              <a:t> </a:t>
            </a:r>
            <a:r>
              <a:rPr sz="1100" b="1" spc="0" dirty="0">
                <a:solidFill>
                  <a:srgbClr val="0A111D"/>
                </a:solidFill>
                <a:latin typeface="Calibri"/>
                <a:cs typeface="Calibri"/>
              </a:rPr>
              <a:t>d</a:t>
            </a:r>
            <a:r>
              <a:rPr sz="1100" b="1" spc="-4" dirty="0">
                <a:solidFill>
                  <a:srgbClr val="0A111D"/>
                </a:solidFill>
                <a:latin typeface="Calibri"/>
                <a:cs typeface="Calibri"/>
              </a:rPr>
              <a:t>a</a:t>
            </a:r>
            <a:r>
              <a:rPr sz="1100" b="1" spc="0" dirty="0">
                <a:solidFill>
                  <a:srgbClr val="0A111D"/>
                </a:solidFill>
                <a:latin typeface="Calibri"/>
                <a:cs typeface="Calibri"/>
              </a:rPr>
              <a:t>t</a:t>
            </a:r>
            <a:r>
              <a:rPr sz="1100" b="1" spc="-4" dirty="0">
                <a:solidFill>
                  <a:srgbClr val="0A111D"/>
                </a:solidFill>
                <a:latin typeface="Calibri"/>
                <a:cs typeface="Calibri"/>
              </a:rPr>
              <a:t>o</a:t>
            </a:r>
            <a:r>
              <a:rPr sz="1100" b="1" spc="0" dirty="0">
                <a:solidFill>
                  <a:srgbClr val="0A111D"/>
                </a:solidFill>
                <a:latin typeface="Calibri"/>
                <a:cs typeface="Calibri"/>
              </a:rPr>
              <a:t>s:</a:t>
            </a:r>
            <a:endParaRPr sz="1100" dirty="0">
              <a:latin typeface="Calibri"/>
              <a:cs typeface="Calibri"/>
            </a:endParaRPr>
          </a:p>
          <a:p>
            <a:pPr marL="291719" marR="8853611" algn="just">
              <a:lnSpc>
                <a:spcPct val="101725"/>
              </a:lnSpc>
              <a:spcBef>
                <a:spcPts val="540"/>
              </a:spcBef>
            </a:pPr>
            <a:r>
              <a:rPr sz="900" spc="0" dirty="0">
                <a:solidFill>
                  <a:srgbClr val="0A111D"/>
                </a:solidFill>
                <a:latin typeface="Arial"/>
                <a:cs typeface="Arial"/>
              </a:rPr>
              <a:t>•   </a:t>
            </a:r>
            <a:r>
              <a:rPr sz="900" spc="44" dirty="0">
                <a:solidFill>
                  <a:srgbClr val="0A111D"/>
                </a:solidFill>
                <a:latin typeface="Arial"/>
                <a:cs typeface="Arial"/>
              </a:rPr>
              <a:t> </a:t>
            </a:r>
            <a:r>
              <a:rPr sz="900" b="1" spc="0" dirty="0">
                <a:solidFill>
                  <a:srgbClr val="0A111D"/>
                </a:solidFill>
                <a:latin typeface="Calibri"/>
                <a:cs typeface="Calibri"/>
              </a:rPr>
              <a:t>P</a:t>
            </a:r>
            <a:r>
              <a:rPr sz="900" b="1" spc="4" dirty="0">
                <a:solidFill>
                  <a:srgbClr val="0A111D"/>
                </a:solidFill>
                <a:latin typeface="Calibri"/>
                <a:cs typeface="Calibri"/>
              </a:rPr>
              <a:t>r</a:t>
            </a:r>
            <a:r>
              <a:rPr sz="900" b="1" spc="-4" dirty="0">
                <a:solidFill>
                  <a:srgbClr val="0A111D"/>
                </a:solidFill>
                <a:latin typeface="Calibri"/>
                <a:cs typeface="Calibri"/>
              </a:rPr>
              <a:t>o</a:t>
            </a:r>
            <a:r>
              <a:rPr sz="900" b="1" spc="0" dirty="0">
                <a:solidFill>
                  <a:srgbClr val="0A111D"/>
                </a:solidFill>
                <a:latin typeface="Calibri"/>
                <a:cs typeface="Calibri"/>
              </a:rPr>
              <a:t>m</a:t>
            </a:r>
            <a:r>
              <a:rPr sz="900" b="1" spc="4" dirty="0">
                <a:solidFill>
                  <a:srgbClr val="0A111D"/>
                </a:solidFill>
                <a:latin typeface="Calibri"/>
                <a:cs typeface="Calibri"/>
              </a:rPr>
              <a:t>e</a:t>
            </a:r>
            <a:r>
              <a:rPr sz="900" b="1" spc="-4" dirty="0">
                <a:solidFill>
                  <a:srgbClr val="0A111D"/>
                </a:solidFill>
                <a:latin typeface="Calibri"/>
                <a:cs typeface="Calibri"/>
              </a:rPr>
              <a:t>di</a:t>
            </a:r>
            <a:r>
              <a:rPr sz="900" b="1" spc="0" dirty="0">
                <a:solidFill>
                  <a:srgbClr val="0A111D"/>
                </a:solidFill>
                <a:latin typeface="Calibri"/>
                <a:cs typeface="Calibri"/>
              </a:rPr>
              <a:t>o.</a:t>
            </a:r>
            <a:endParaRPr sz="900" dirty="0">
              <a:latin typeface="Calibri"/>
              <a:cs typeface="Calibri"/>
            </a:endParaRPr>
          </a:p>
          <a:p>
            <a:pPr marL="5090795">
              <a:lnSpc>
                <a:spcPts val="1055"/>
              </a:lnSpc>
              <a:spcBef>
                <a:spcPts val="52"/>
              </a:spcBef>
            </a:pPr>
            <a:r>
              <a:rPr sz="900" spc="0" dirty="0">
                <a:solidFill>
                  <a:srgbClr val="0A111D"/>
                </a:solidFill>
                <a:latin typeface="Arial"/>
                <a:cs typeface="Arial"/>
              </a:rPr>
              <a:t>•   </a:t>
            </a:r>
            <a:r>
              <a:rPr sz="900" spc="44" dirty="0">
                <a:solidFill>
                  <a:srgbClr val="0A111D"/>
                </a:solidFill>
                <a:latin typeface="Arial"/>
                <a:cs typeface="Arial"/>
              </a:rPr>
              <a:t> </a:t>
            </a:r>
            <a:r>
              <a:rPr sz="900" b="1" spc="-4" dirty="0">
                <a:solidFill>
                  <a:srgbClr val="0A111D"/>
                </a:solidFill>
                <a:latin typeface="Calibri"/>
                <a:cs typeface="Calibri"/>
              </a:rPr>
              <a:t>S</a:t>
            </a:r>
            <a:r>
              <a:rPr sz="900" b="1" spc="0" dirty="0">
                <a:solidFill>
                  <a:srgbClr val="0A111D"/>
                </a:solidFill>
                <a:latin typeface="Calibri"/>
                <a:cs typeface="Calibri"/>
              </a:rPr>
              <a:t>i</a:t>
            </a:r>
            <a:r>
              <a:rPr sz="900" b="1" spc="9" dirty="0">
                <a:solidFill>
                  <a:srgbClr val="0A111D"/>
                </a:solidFill>
                <a:latin typeface="Calibri"/>
                <a:cs typeface="Calibri"/>
              </a:rPr>
              <a:t> </a:t>
            </a:r>
            <a:r>
              <a:rPr sz="900" b="1" spc="0" dirty="0">
                <a:solidFill>
                  <a:srgbClr val="0A111D"/>
                </a:solidFill>
                <a:latin typeface="Calibri"/>
                <a:cs typeface="Calibri"/>
              </a:rPr>
              <a:t>6</a:t>
            </a:r>
            <a:r>
              <a:rPr sz="900" b="1" spc="-9" dirty="0">
                <a:solidFill>
                  <a:srgbClr val="0A111D"/>
                </a:solidFill>
                <a:latin typeface="Calibri"/>
                <a:cs typeface="Calibri"/>
              </a:rPr>
              <a:t> </a:t>
            </a:r>
            <a:r>
              <a:rPr sz="900" b="1" spc="4" dirty="0">
                <a:solidFill>
                  <a:srgbClr val="0A111D"/>
                </a:solidFill>
                <a:latin typeface="Calibri"/>
                <a:cs typeface="Calibri"/>
              </a:rPr>
              <a:t>E</a:t>
            </a:r>
            <a:r>
              <a:rPr sz="900" b="1" spc="0" dirty="0">
                <a:solidFill>
                  <a:srgbClr val="0A111D"/>
                </a:solidFill>
                <a:latin typeface="Calibri"/>
                <a:cs typeface="Calibri"/>
              </a:rPr>
              <a:t>m</a:t>
            </a:r>
            <a:r>
              <a:rPr sz="900" b="1" spc="-4" dirty="0">
                <a:solidFill>
                  <a:srgbClr val="0A111D"/>
                </a:solidFill>
                <a:latin typeface="Calibri"/>
                <a:cs typeface="Calibri"/>
              </a:rPr>
              <a:t>p</a:t>
            </a:r>
            <a:r>
              <a:rPr sz="900" b="1" spc="4" dirty="0">
                <a:solidFill>
                  <a:srgbClr val="0A111D"/>
                </a:solidFill>
                <a:latin typeface="Calibri"/>
                <a:cs typeface="Calibri"/>
              </a:rPr>
              <a:t>r</a:t>
            </a:r>
            <a:r>
              <a:rPr sz="900" b="1" spc="0" dirty="0">
                <a:solidFill>
                  <a:srgbClr val="0A111D"/>
                </a:solidFill>
                <a:latin typeface="Calibri"/>
                <a:cs typeface="Calibri"/>
              </a:rPr>
              <a:t>esas</a:t>
            </a:r>
            <a:r>
              <a:rPr sz="900" b="1" spc="14" dirty="0">
                <a:solidFill>
                  <a:srgbClr val="0A111D"/>
                </a:solidFill>
                <a:latin typeface="Calibri"/>
                <a:cs typeface="Calibri"/>
              </a:rPr>
              <a:t> </a:t>
            </a:r>
            <a:r>
              <a:rPr sz="900" b="1" spc="0" dirty="0">
                <a:solidFill>
                  <a:srgbClr val="0A111D"/>
                </a:solidFill>
                <a:latin typeface="Calibri"/>
                <a:cs typeface="Calibri"/>
              </a:rPr>
              <a:t>a</a:t>
            </a:r>
            <a:r>
              <a:rPr sz="900" b="1" spc="-4" dirty="0">
                <a:solidFill>
                  <a:srgbClr val="0A111D"/>
                </a:solidFill>
                <a:latin typeface="Calibri"/>
                <a:cs typeface="Calibri"/>
              </a:rPr>
              <a:t>po</a:t>
            </a:r>
            <a:r>
              <a:rPr sz="900" b="1" spc="4" dirty="0">
                <a:solidFill>
                  <a:srgbClr val="0A111D"/>
                </a:solidFill>
                <a:latin typeface="Calibri"/>
                <a:cs typeface="Calibri"/>
              </a:rPr>
              <a:t>r</a:t>
            </a:r>
            <a:r>
              <a:rPr sz="900" b="1" spc="0" dirty="0">
                <a:solidFill>
                  <a:srgbClr val="0A111D"/>
                </a:solidFill>
                <a:latin typeface="Calibri"/>
                <a:cs typeface="Calibri"/>
              </a:rPr>
              <a:t>tan</a:t>
            </a:r>
            <a:r>
              <a:rPr sz="900" b="1" spc="19" dirty="0">
                <a:solidFill>
                  <a:srgbClr val="0A111D"/>
                </a:solidFill>
                <a:latin typeface="Calibri"/>
                <a:cs typeface="Calibri"/>
              </a:rPr>
              <a:t> </a:t>
            </a:r>
            <a:r>
              <a:rPr sz="900" b="1" spc="-4" dirty="0">
                <a:solidFill>
                  <a:srgbClr val="0A111D"/>
                </a:solidFill>
                <a:latin typeface="Calibri"/>
                <a:cs typeface="Calibri"/>
              </a:rPr>
              <a:t>d</a:t>
            </a:r>
            <a:r>
              <a:rPr sz="900" b="1" spc="0" dirty="0">
                <a:solidFill>
                  <a:srgbClr val="0A111D"/>
                </a:solidFill>
                <a:latin typeface="Calibri"/>
                <a:cs typeface="Calibri"/>
              </a:rPr>
              <a:t>at</a:t>
            </a:r>
            <a:r>
              <a:rPr sz="900" b="1" spc="-4" dirty="0">
                <a:solidFill>
                  <a:srgbClr val="0A111D"/>
                </a:solidFill>
                <a:latin typeface="Calibri"/>
                <a:cs typeface="Calibri"/>
              </a:rPr>
              <a:t>o</a:t>
            </a:r>
            <a:r>
              <a:rPr sz="900" b="1" spc="0" dirty="0">
                <a:solidFill>
                  <a:srgbClr val="0A111D"/>
                </a:solidFill>
                <a:latin typeface="Calibri"/>
                <a:cs typeface="Calibri"/>
              </a:rPr>
              <a:t>s:</a:t>
            </a:r>
            <a:r>
              <a:rPr sz="900" b="1" spc="29" dirty="0">
                <a:solidFill>
                  <a:srgbClr val="0A111D"/>
                </a:solidFill>
                <a:latin typeface="Calibri"/>
                <a:cs typeface="Calibri"/>
              </a:rPr>
              <a:t> </a:t>
            </a:r>
            <a:r>
              <a:rPr sz="900" b="1" spc="0" dirty="0">
                <a:solidFill>
                  <a:srgbClr val="0A111D"/>
                </a:solidFill>
                <a:latin typeface="Calibri"/>
                <a:cs typeface="Calibri"/>
              </a:rPr>
              <a:t>P25</a:t>
            </a:r>
            <a:r>
              <a:rPr sz="900" b="1" spc="-25" dirty="0">
                <a:solidFill>
                  <a:srgbClr val="0A111D"/>
                </a:solidFill>
                <a:latin typeface="Calibri"/>
                <a:cs typeface="Calibri"/>
              </a:rPr>
              <a:t> </a:t>
            </a:r>
            <a:r>
              <a:rPr sz="900" b="1" spc="0" dirty="0">
                <a:solidFill>
                  <a:srgbClr val="0A111D"/>
                </a:solidFill>
                <a:latin typeface="Calibri"/>
                <a:cs typeface="Calibri"/>
              </a:rPr>
              <a:t>–</a:t>
            </a:r>
            <a:r>
              <a:rPr sz="900" b="1" spc="-4" dirty="0">
                <a:solidFill>
                  <a:srgbClr val="0A111D"/>
                </a:solidFill>
                <a:latin typeface="Calibri"/>
                <a:cs typeface="Calibri"/>
              </a:rPr>
              <a:t> </a:t>
            </a:r>
            <a:r>
              <a:rPr sz="900" b="1" spc="0" dirty="0">
                <a:solidFill>
                  <a:srgbClr val="0A111D"/>
                </a:solidFill>
                <a:latin typeface="Calibri"/>
                <a:cs typeface="Calibri"/>
              </a:rPr>
              <a:t>P50-</a:t>
            </a:r>
            <a:r>
              <a:rPr sz="900" b="1" spc="-25" dirty="0">
                <a:solidFill>
                  <a:srgbClr val="0A111D"/>
                </a:solidFill>
                <a:latin typeface="Calibri"/>
                <a:cs typeface="Calibri"/>
              </a:rPr>
              <a:t> </a:t>
            </a:r>
            <a:r>
              <a:rPr sz="900" b="1" spc="-4" dirty="0">
                <a:solidFill>
                  <a:srgbClr val="0A111D"/>
                </a:solidFill>
                <a:latin typeface="Calibri"/>
                <a:cs typeface="Calibri"/>
              </a:rPr>
              <a:t>p</a:t>
            </a:r>
            <a:r>
              <a:rPr sz="900" b="1" spc="0" dirty="0">
                <a:solidFill>
                  <a:srgbClr val="0A111D"/>
                </a:solidFill>
                <a:latin typeface="Calibri"/>
                <a:cs typeface="Calibri"/>
              </a:rPr>
              <a:t>75</a:t>
            </a:r>
            <a:endParaRPr sz="900" dirty="0">
              <a:latin typeface="Calibri"/>
              <a:cs typeface="Calibri"/>
            </a:endParaRPr>
          </a:p>
          <a:p>
            <a:pPr marL="5090795">
              <a:lnSpc>
                <a:spcPct val="101725"/>
              </a:lnSpc>
              <a:spcBef>
                <a:spcPts val="529"/>
              </a:spcBef>
            </a:pPr>
            <a:r>
              <a:rPr sz="900" spc="0" dirty="0">
                <a:solidFill>
                  <a:srgbClr val="0A111D"/>
                </a:solidFill>
                <a:latin typeface="Arial"/>
                <a:cs typeface="Arial"/>
              </a:rPr>
              <a:t>•   </a:t>
            </a:r>
            <a:r>
              <a:rPr sz="900" spc="44" dirty="0">
                <a:solidFill>
                  <a:srgbClr val="0A111D"/>
                </a:solidFill>
                <a:latin typeface="Arial"/>
                <a:cs typeface="Arial"/>
              </a:rPr>
              <a:t> </a:t>
            </a:r>
            <a:r>
              <a:rPr sz="900" b="1" spc="-4" dirty="0">
                <a:solidFill>
                  <a:srgbClr val="0A111D"/>
                </a:solidFill>
                <a:latin typeface="Calibri"/>
                <a:cs typeface="Calibri"/>
              </a:rPr>
              <a:t>S</a:t>
            </a:r>
            <a:r>
              <a:rPr sz="900" b="1" spc="0" dirty="0">
                <a:solidFill>
                  <a:srgbClr val="0A111D"/>
                </a:solidFill>
                <a:latin typeface="Calibri"/>
                <a:cs typeface="Calibri"/>
              </a:rPr>
              <a:t>i</a:t>
            </a:r>
            <a:r>
              <a:rPr sz="900" b="1" spc="198" dirty="0">
                <a:solidFill>
                  <a:srgbClr val="0A111D"/>
                </a:solidFill>
                <a:latin typeface="Calibri"/>
                <a:cs typeface="Calibri"/>
              </a:rPr>
              <a:t> </a:t>
            </a:r>
            <a:r>
              <a:rPr sz="900" b="1" spc="0" dirty="0">
                <a:solidFill>
                  <a:srgbClr val="0A111D"/>
                </a:solidFill>
                <a:latin typeface="Calibri"/>
                <a:cs typeface="Calibri"/>
              </a:rPr>
              <a:t>4 o</a:t>
            </a:r>
            <a:r>
              <a:rPr sz="900" b="1" spc="-4" dirty="0">
                <a:solidFill>
                  <a:srgbClr val="0A111D"/>
                </a:solidFill>
                <a:latin typeface="Calibri"/>
                <a:cs typeface="Calibri"/>
              </a:rPr>
              <a:t> </a:t>
            </a:r>
            <a:r>
              <a:rPr sz="900" b="1" spc="0" dirty="0">
                <a:solidFill>
                  <a:srgbClr val="0A111D"/>
                </a:solidFill>
                <a:latin typeface="Calibri"/>
                <a:cs typeface="Calibri"/>
              </a:rPr>
              <a:t>5</a:t>
            </a:r>
            <a:r>
              <a:rPr sz="900" b="1" spc="-9" dirty="0">
                <a:solidFill>
                  <a:srgbClr val="0A111D"/>
                </a:solidFill>
                <a:latin typeface="Calibri"/>
                <a:cs typeface="Calibri"/>
              </a:rPr>
              <a:t> </a:t>
            </a:r>
            <a:r>
              <a:rPr sz="900" b="1" spc="4" dirty="0">
                <a:solidFill>
                  <a:srgbClr val="0A111D"/>
                </a:solidFill>
                <a:latin typeface="Calibri"/>
                <a:cs typeface="Calibri"/>
              </a:rPr>
              <a:t>E</a:t>
            </a:r>
            <a:r>
              <a:rPr sz="900" b="1" spc="0" dirty="0">
                <a:solidFill>
                  <a:srgbClr val="0A111D"/>
                </a:solidFill>
                <a:latin typeface="Calibri"/>
                <a:cs typeface="Calibri"/>
              </a:rPr>
              <a:t>m</a:t>
            </a:r>
            <a:r>
              <a:rPr sz="900" b="1" spc="-4" dirty="0">
                <a:solidFill>
                  <a:srgbClr val="0A111D"/>
                </a:solidFill>
                <a:latin typeface="Calibri"/>
                <a:cs typeface="Calibri"/>
              </a:rPr>
              <a:t>p</a:t>
            </a:r>
            <a:r>
              <a:rPr sz="900" b="1" spc="4" dirty="0">
                <a:solidFill>
                  <a:srgbClr val="0A111D"/>
                </a:solidFill>
                <a:latin typeface="Calibri"/>
                <a:cs typeface="Calibri"/>
              </a:rPr>
              <a:t>r</a:t>
            </a:r>
            <a:r>
              <a:rPr sz="900" b="1" spc="0" dirty="0">
                <a:solidFill>
                  <a:srgbClr val="0A111D"/>
                </a:solidFill>
                <a:latin typeface="Calibri"/>
                <a:cs typeface="Calibri"/>
              </a:rPr>
              <a:t>esas</a:t>
            </a:r>
            <a:r>
              <a:rPr sz="900" b="1" spc="14" dirty="0">
                <a:solidFill>
                  <a:srgbClr val="0A111D"/>
                </a:solidFill>
                <a:latin typeface="Calibri"/>
                <a:cs typeface="Calibri"/>
              </a:rPr>
              <a:t> </a:t>
            </a:r>
            <a:r>
              <a:rPr sz="900" b="1" spc="0" dirty="0">
                <a:solidFill>
                  <a:srgbClr val="0A111D"/>
                </a:solidFill>
                <a:latin typeface="Calibri"/>
                <a:cs typeface="Calibri"/>
              </a:rPr>
              <a:t>a</a:t>
            </a:r>
            <a:r>
              <a:rPr sz="900" b="1" spc="-4" dirty="0">
                <a:solidFill>
                  <a:srgbClr val="0A111D"/>
                </a:solidFill>
                <a:latin typeface="Calibri"/>
                <a:cs typeface="Calibri"/>
              </a:rPr>
              <a:t>po</a:t>
            </a:r>
            <a:r>
              <a:rPr sz="900" b="1" spc="4" dirty="0">
                <a:solidFill>
                  <a:srgbClr val="0A111D"/>
                </a:solidFill>
                <a:latin typeface="Calibri"/>
                <a:cs typeface="Calibri"/>
              </a:rPr>
              <a:t>r</a:t>
            </a:r>
            <a:r>
              <a:rPr sz="900" b="1" spc="0" dirty="0">
                <a:solidFill>
                  <a:srgbClr val="0A111D"/>
                </a:solidFill>
                <a:latin typeface="Calibri"/>
                <a:cs typeface="Calibri"/>
              </a:rPr>
              <a:t>tan</a:t>
            </a:r>
            <a:r>
              <a:rPr sz="900" b="1" spc="19" dirty="0">
                <a:solidFill>
                  <a:srgbClr val="0A111D"/>
                </a:solidFill>
                <a:latin typeface="Calibri"/>
                <a:cs typeface="Calibri"/>
              </a:rPr>
              <a:t> </a:t>
            </a:r>
            <a:r>
              <a:rPr sz="900" b="1" spc="-4" dirty="0">
                <a:solidFill>
                  <a:srgbClr val="0A111D"/>
                </a:solidFill>
                <a:latin typeface="Calibri"/>
                <a:cs typeface="Calibri"/>
              </a:rPr>
              <a:t>d</a:t>
            </a:r>
            <a:r>
              <a:rPr sz="900" b="1" spc="0" dirty="0">
                <a:solidFill>
                  <a:srgbClr val="0A111D"/>
                </a:solidFill>
                <a:latin typeface="Calibri"/>
                <a:cs typeface="Calibri"/>
              </a:rPr>
              <a:t>at</a:t>
            </a:r>
            <a:r>
              <a:rPr sz="900" b="1" spc="-4" dirty="0">
                <a:solidFill>
                  <a:srgbClr val="0A111D"/>
                </a:solidFill>
                <a:latin typeface="Calibri"/>
                <a:cs typeface="Calibri"/>
              </a:rPr>
              <a:t>o</a:t>
            </a:r>
            <a:r>
              <a:rPr sz="900" b="1" spc="0" dirty="0">
                <a:solidFill>
                  <a:srgbClr val="0A111D"/>
                </a:solidFill>
                <a:latin typeface="Calibri"/>
                <a:cs typeface="Calibri"/>
              </a:rPr>
              <a:t>s</a:t>
            </a:r>
            <a:r>
              <a:rPr sz="900" b="1" spc="24" dirty="0">
                <a:solidFill>
                  <a:srgbClr val="0A111D"/>
                </a:solidFill>
                <a:latin typeface="Calibri"/>
                <a:cs typeface="Calibri"/>
              </a:rPr>
              <a:t> </a:t>
            </a:r>
            <a:r>
              <a:rPr sz="900" b="1" spc="0" dirty="0">
                <a:solidFill>
                  <a:srgbClr val="0A111D"/>
                </a:solidFill>
                <a:latin typeface="Calibri"/>
                <a:cs typeface="Calibri"/>
              </a:rPr>
              <a:t>:</a:t>
            </a:r>
            <a:r>
              <a:rPr sz="900" b="1" spc="4" dirty="0">
                <a:solidFill>
                  <a:srgbClr val="0A111D"/>
                </a:solidFill>
                <a:latin typeface="Calibri"/>
                <a:cs typeface="Calibri"/>
              </a:rPr>
              <a:t> </a:t>
            </a:r>
            <a:r>
              <a:rPr sz="900" b="1" spc="0" dirty="0">
                <a:solidFill>
                  <a:srgbClr val="0A111D"/>
                </a:solidFill>
                <a:latin typeface="Calibri"/>
                <a:cs typeface="Calibri"/>
              </a:rPr>
              <a:t>P</a:t>
            </a:r>
            <a:r>
              <a:rPr sz="900" b="1" spc="4" dirty="0">
                <a:solidFill>
                  <a:srgbClr val="0A111D"/>
                </a:solidFill>
                <a:latin typeface="Calibri"/>
                <a:cs typeface="Calibri"/>
              </a:rPr>
              <a:t>r</a:t>
            </a:r>
            <a:r>
              <a:rPr sz="900" b="1" spc="-4" dirty="0">
                <a:solidFill>
                  <a:srgbClr val="0A111D"/>
                </a:solidFill>
                <a:latin typeface="Calibri"/>
                <a:cs typeface="Calibri"/>
              </a:rPr>
              <a:t>o</a:t>
            </a:r>
            <a:r>
              <a:rPr sz="900" b="1" spc="0" dirty="0">
                <a:solidFill>
                  <a:srgbClr val="0A111D"/>
                </a:solidFill>
                <a:latin typeface="Calibri"/>
                <a:cs typeface="Calibri"/>
              </a:rPr>
              <a:t>me</a:t>
            </a:r>
            <a:r>
              <a:rPr sz="900" b="1" spc="-4" dirty="0">
                <a:solidFill>
                  <a:srgbClr val="0A111D"/>
                </a:solidFill>
                <a:latin typeface="Calibri"/>
                <a:cs typeface="Calibri"/>
              </a:rPr>
              <a:t>di</a:t>
            </a:r>
            <a:r>
              <a:rPr sz="900" b="1" spc="0" dirty="0">
                <a:solidFill>
                  <a:srgbClr val="0A111D"/>
                </a:solidFill>
                <a:latin typeface="Calibri"/>
                <a:cs typeface="Calibri"/>
              </a:rPr>
              <a:t>o</a:t>
            </a:r>
            <a:endParaRPr sz="900" dirty="0">
              <a:latin typeface="Calibri"/>
              <a:cs typeface="Calibri"/>
            </a:endParaRPr>
          </a:p>
          <a:p>
            <a:pPr marL="5090795">
              <a:lnSpc>
                <a:spcPct val="101725"/>
              </a:lnSpc>
              <a:spcBef>
                <a:spcPts val="581"/>
              </a:spcBef>
            </a:pPr>
            <a:r>
              <a:rPr sz="900" spc="0" dirty="0">
                <a:solidFill>
                  <a:srgbClr val="0A111D"/>
                </a:solidFill>
                <a:latin typeface="Arial"/>
                <a:cs typeface="Arial"/>
              </a:rPr>
              <a:t>•   </a:t>
            </a:r>
            <a:r>
              <a:rPr sz="900" spc="44" dirty="0">
                <a:solidFill>
                  <a:srgbClr val="0A111D"/>
                </a:solidFill>
                <a:latin typeface="Arial"/>
                <a:cs typeface="Arial"/>
              </a:rPr>
              <a:t> </a:t>
            </a:r>
            <a:r>
              <a:rPr sz="900" b="1" spc="4" dirty="0">
                <a:solidFill>
                  <a:srgbClr val="0A111D"/>
                </a:solidFill>
                <a:latin typeface="Calibri"/>
                <a:cs typeface="Calibri"/>
              </a:rPr>
              <a:t>M</a:t>
            </a:r>
            <a:r>
              <a:rPr sz="900" b="1" spc="0" dirty="0">
                <a:solidFill>
                  <a:srgbClr val="0A111D"/>
                </a:solidFill>
                <a:latin typeface="Calibri"/>
                <a:cs typeface="Calibri"/>
              </a:rPr>
              <a:t>e</a:t>
            </a:r>
            <a:r>
              <a:rPr sz="900" b="1" spc="-4" dirty="0">
                <a:solidFill>
                  <a:srgbClr val="0A111D"/>
                </a:solidFill>
                <a:latin typeface="Calibri"/>
                <a:cs typeface="Calibri"/>
              </a:rPr>
              <a:t>no</a:t>
            </a:r>
            <a:r>
              <a:rPr sz="900" b="1" spc="0" dirty="0">
                <a:solidFill>
                  <a:srgbClr val="0A111D"/>
                </a:solidFill>
                <a:latin typeface="Calibri"/>
                <a:cs typeface="Calibri"/>
              </a:rPr>
              <a:t>s</a:t>
            </a:r>
            <a:r>
              <a:rPr sz="900" b="1" spc="4" dirty="0">
                <a:solidFill>
                  <a:srgbClr val="0A111D"/>
                </a:solidFill>
                <a:latin typeface="Calibri"/>
                <a:cs typeface="Calibri"/>
              </a:rPr>
              <a:t> </a:t>
            </a:r>
            <a:r>
              <a:rPr sz="900" b="1" spc="-4" dirty="0">
                <a:solidFill>
                  <a:srgbClr val="0A111D"/>
                </a:solidFill>
                <a:latin typeface="Calibri"/>
                <a:cs typeface="Calibri"/>
              </a:rPr>
              <a:t>d</a:t>
            </a:r>
            <a:r>
              <a:rPr sz="900" b="1" spc="0" dirty="0">
                <a:solidFill>
                  <a:srgbClr val="0A111D"/>
                </a:solidFill>
                <a:latin typeface="Calibri"/>
                <a:cs typeface="Calibri"/>
              </a:rPr>
              <a:t>e</a:t>
            </a:r>
            <a:r>
              <a:rPr sz="900" b="1" spc="4" dirty="0">
                <a:solidFill>
                  <a:srgbClr val="0A111D"/>
                </a:solidFill>
                <a:latin typeface="Calibri"/>
                <a:cs typeface="Calibri"/>
              </a:rPr>
              <a:t> </a:t>
            </a:r>
            <a:r>
              <a:rPr sz="900" b="1" spc="0" dirty="0">
                <a:solidFill>
                  <a:srgbClr val="0A111D"/>
                </a:solidFill>
                <a:latin typeface="Calibri"/>
                <a:cs typeface="Calibri"/>
              </a:rPr>
              <a:t>4</a:t>
            </a:r>
            <a:r>
              <a:rPr sz="900" b="1" spc="-9" dirty="0">
                <a:solidFill>
                  <a:srgbClr val="0A111D"/>
                </a:solidFill>
                <a:latin typeface="Calibri"/>
                <a:cs typeface="Calibri"/>
              </a:rPr>
              <a:t> </a:t>
            </a:r>
            <a:r>
              <a:rPr sz="900" b="1" spc="4" dirty="0">
                <a:solidFill>
                  <a:srgbClr val="0A111D"/>
                </a:solidFill>
                <a:latin typeface="Calibri"/>
                <a:cs typeface="Calibri"/>
              </a:rPr>
              <a:t>E</a:t>
            </a:r>
            <a:r>
              <a:rPr sz="900" b="1" spc="0" dirty="0">
                <a:solidFill>
                  <a:srgbClr val="0A111D"/>
                </a:solidFill>
                <a:latin typeface="Calibri"/>
                <a:cs typeface="Calibri"/>
              </a:rPr>
              <a:t>m</a:t>
            </a:r>
            <a:r>
              <a:rPr sz="900" b="1" spc="-4" dirty="0">
                <a:solidFill>
                  <a:srgbClr val="0A111D"/>
                </a:solidFill>
                <a:latin typeface="Calibri"/>
                <a:cs typeface="Calibri"/>
              </a:rPr>
              <a:t>p</a:t>
            </a:r>
            <a:r>
              <a:rPr sz="900" b="1" spc="4" dirty="0">
                <a:solidFill>
                  <a:srgbClr val="0A111D"/>
                </a:solidFill>
                <a:latin typeface="Calibri"/>
                <a:cs typeface="Calibri"/>
              </a:rPr>
              <a:t>r</a:t>
            </a:r>
            <a:r>
              <a:rPr sz="900" b="1" spc="0" dirty="0">
                <a:solidFill>
                  <a:srgbClr val="0A111D"/>
                </a:solidFill>
                <a:latin typeface="Calibri"/>
                <a:cs typeface="Calibri"/>
              </a:rPr>
              <a:t>esas</a:t>
            </a:r>
            <a:r>
              <a:rPr sz="900" b="1" spc="14" dirty="0">
                <a:solidFill>
                  <a:srgbClr val="0A111D"/>
                </a:solidFill>
                <a:latin typeface="Calibri"/>
                <a:cs typeface="Calibri"/>
              </a:rPr>
              <a:t> </a:t>
            </a:r>
            <a:r>
              <a:rPr sz="900" b="1" spc="0" dirty="0">
                <a:solidFill>
                  <a:srgbClr val="0A111D"/>
                </a:solidFill>
                <a:latin typeface="Calibri"/>
                <a:cs typeface="Calibri"/>
              </a:rPr>
              <a:t>–</a:t>
            </a:r>
            <a:r>
              <a:rPr sz="900" b="1" spc="-4" dirty="0">
                <a:solidFill>
                  <a:srgbClr val="0A111D"/>
                </a:solidFill>
                <a:latin typeface="Calibri"/>
                <a:cs typeface="Calibri"/>
              </a:rPr>
              <a:t> N</a:t>
            </a:r>
            <a:r>
              <a:rPr sz="900" b="1" spc="0" dirty="0">
                <a:solidFill>
                  <a:srgbClr val="0A111D"/>
                </a:solidFill>
                <a:latin typeface="Calibri"/>
                <a:cs typeface="Calibri"/>
              </a:rPr>
              <a:t>o</a:t>
            </a:r>
            <a:r>
              <a:rPr sz="900" b="1" spc="-4" dirty="0">
                <a:solidFill>
                  <a:srgbClr val="0A111D"/>
                </a:solidFill>
                <a:latin typeface="Calibri"/>
                <a:cs typeface="Calibri"/>
              </a:rPr>
              <a:t> </a:t>
            </a:r>
            <a:r>
              <a:rPr sz="900" b="1" spc="0" dirty="0">
                <a:solidFill>
                  <a:srgbClr val="0A111D"/>
                </a:solidFill>
                <a:latin typeface="Calibri"/>
                <a:cs typeface="Calibri"/>
              </a:rPr>
              <a:t>se</a:t>
            </a:r>
            <a:r>
              <a:rPr sz="900" b="1" spc="4" dirty="0">
                <a:solidFill>
                  <a:srgbClr val="0A111D"/>
                </a:solidFill>
                <a:latin typeface="Calibri"/>
                <a:cs typeface="Calibri"/>
              </a:rPr>
              <a:t> </a:t>
            </a:r>
            <a:r>
              <a:rPr sz="900" b="1" spc="0" dirty="0">
                <a:solidFill>
                  <a:srgbClr val="0A111D"/>
                </a:solidFill>
                <a:latin typeface="Calibri"/>
                <a:cs typeface="Calibri"/>
              </a:rPr>
              <a:t>m</a:t>
            </a:r>
            <a:r>
              <a:rPr sz="900" b="1" spc="-4" dirty="0">
                <a:solidFill>
                  <a:srgbClr val="0A111D"/>
                </a:solidFill>
                <a:latin typeface="Calibri"/>
                <a:cs typeface="Calibri"/>
              </a:rPr>
              <a:t>u</a:t>
            </a:r>
            <a:r>
              <a:rPr sz="900" b="1" spc="0" dirty="0">
                <a:solidFill>
                  <a:srgbClr val="0A111D"/>
                </a:solidFill>
                <a:latin typeface="Calibri"/>
                <a:cs typeface="Calibri"/>
              </a:rPr>
              <a:t>est</a:t>
            </a:r>
            <a:r>
              <a:rPr sz="900" b="1" spc="4" dirty="0">
                <a:solidFill>
                  <a:srgbClr val="0A111D"/>
                </a:solidFill>
                <a:latin typeface="Calibri"/>
                <a:cs typeface="Calibri"/>
              </a:rPr>
              <a:t>r</a:t>
            </a:r>
            <a:r>
              <a:rPr sz="900" b="1" spc="0" dirty="0">
                <a:solidFill>
                  <a:srgbClr val="0A111D"/>
                </a:solidFill>
                <a:latin typeface="Calibri"/>
                <a:cs typeface="Calibri"/>
              </a:rPr>
              <a:t>a</a:t>
            </a:r>
            <a:r>
              <a:rPr sz="900" b="1" spc="14" dirty="0">
                <a:solidFill>
                  <a:srgbClr val="0A111D"/>
                </a:solidFill>
                <a:latin typeface="Calibri"/>
                <a:cs typeface="Calibri"/>
              </a:rPr>
              <a:t> </a:t>
            </a:r>
            <a:r>
              <a:rPr sz="900" b="1" spc="-4" dirty="0">
                <a:solidFill>
                  <a:srgbClr val="0A111D"/>
                </a:solidFill>
                <a:latin typeface="Calibri"/>
                <a:cs typeface="Calibri"/>
              </a:rPr>
              <a:t>in</a:t>
            </a:r>
            <a:r>
              <a:rPr sz="900" b="1" spc="0" dirty="0">
                <a:solidFill>
                  <a:srgbClr val="0A111D"/>
                </a:solidFill>
                <a:latin typeface="Calibri"/>
                <a:cs typeface="Calibri"/>
              </a:rPr>
              <a:t>f</a:t>
            </a:r>
            <a:r>
              <a:rPr sz="900" b="1" spc="-4" dirty="0">
                <a:solidFill>
                  <a:srgbClr val="0A111D"/>
                </a:solidFill>
                <a:latin typeface="Calibri"/>
                <a:cs typeface="Calibri"/>
              </a:rPr>
              <a:t>o</a:t>
            </a:r>
            <a:r>
              <a:rPr sz="900" b="1" spc="4" dirty="0">
                <a:solidFill>
                  <a:srgbClr val="0A111D"/>
                </a:solidFill>
                <a:latin typeface="Calibri"/>
                <a:cs typeface="Calibri"/>
              </a:rPr>
              <a:t>r</a:t>
            </a:r>
            <a:r>
              <a:rPr sz="900" b="1" spc="0" dirty="0">
                <a:solidFill>
                  <a:srgbClr val="0A111D"/>
                </a:solidFill>
                <a:latin typeface="Calibri"/>
                <a:cs typeface="Calibri"/>
              </a:rPr>
              <a:t>ma</a:t>
            </a:r>
            <a:r>
              <a:rPr sz="900" b="1" spc="-4" dirty="0">
                <a:solidFill>
                  <a:srgbClr val="0A111D"/>
                </a:solidFill>
                <a:latin typeface="Calibri"/>
                <a:cs typeface="Calibri"/>
              </a:rPr>
              <a:t>ció</a:t>
            </a:r>
            <a:r>
              <a:rPr sz="900" b="1" spc="0" dirty="0">
                <a:solidFill>
                  <a:srgbClr val="0A111D"/>
                </a:solidFill>
                <a:latin typeface="Calibri"/>
                <a:cs typeface="Calibri"/>
              </a:rPr>
              <a:t>n.</a:t>
            </a:r>
            <a:endParaRPr sz="900" dirty="0">
              <a:latin typeface="Calibri"/>
              <a:cs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bject 15"/>
          <p:cNvSpPr/>
          <p:nvPr/>
        </p:nvSpPr>
        <p:spPr>
          <a:xfrm>
            <a:off x="9435084" y="3084576"/>
            <a:ext cx="1633727" cy="452627"/>
          </a:xfrm>
          <a:custGeom>
            <a:avLst/>
            <a:gdLst/>
            <a:ahLst/>
            <a:cxnLst/>
            <a:rect l="l" t="t" r="r" b="b"/>
            <a:pathLst>
              <a:path w="1633727" h="452627">
                <a:moveTo>
                  <a:pt x="75438" y="0"/>
                </a:moveTo>
                <a:lnTo>
                  <a:pt x="69537" y="227"/>
                </a:lnTo>
                <a:lnTo>
                  <a:pt x="55381" y="2696"/>
                </a:lnTo>
                <a:lnTo>
                  <a:pt x="20181" y="24085"/>
                </a:lnTo>
                <a:lnTo>
                  <a:pt x="1392" y="60940"/>
                </a:lnTo>
                <a:lnTo>
                  <a:pt x="0" y="75437"/>
                </a:lnTo>
                <a:lnTo>
                  <a:pt x="0" y="452627"/>
                </a:lnTo>
                <a:lnTo>
                  <a:pt x="1633727" y="452627"/>
                </a:lnTo>
                <a:lnTo>
                  <a:pt x="1633727" y="75437"/>
                </a:lnTo>
                <a:lnTo>
                  <a:pt x="1618840" y="30440"/>
                </a:lnTo>
                <a:lnTo>
                  <a:pt x="1586354" y="5395"/>
                </a:lnTo>
                <a:lnTo>
                  <a:pt x="1558290" y="0"/>
                </a:lnTo>
                <a:lnTo>
                  <a:pt x="75438" y="0"/>
                </a:lnTo>
                <a:close/>
              </a:path>
            </a:pathLst>
          </a:custGeom>
          <a:solidFill>
            <a:srgbClr val="ECECEC"/>
          </a:solidFill>
        </p:spPr>
        <p:txBody>
          <a:bodyPr wrap="square" lIns="0" tIns="0" rIns="0" bIns="0" rtlCol="0">
            <a:noAutofit/>
          </a:bodyPr>
          <a:lstStyle/>
          <a:p>
            <a:endParaRPr/>
          </a:p>
        </p:txBody>
      </p:sp>
      <p:sp>
        <p:nvSpPr>
          <p:cNvPr id="16" name="object 16"/>
          <p:cNvSpPr/>
          <p:nvPr/>
        </p:nvSpPr>
        <p:spPr>
          <a:xfrm>
            <a:off x="966216" y="1962912"/>
            <a:ext cx="690372" cy="48767"/>
          </a:xfrm>
          <a:custGeom>
            <a:avLst/>
            <a:gdLst/>
            <a:ahLst/>
            <a:cxnLst/>
            <a:rect l="l" t="t" r="r" b="b"/>
            <a:pathLst>
              <a:path w="690372" h="48767">
                <a:moveTo>
                  <a:pt x="0" y="40639"/>
                </a:moveTo>
                <a:lnTo>
                  <a:pt x="0" y="45085"/>
                </a:lnTo>
                <a:lnTo>
                  <a:pt x="3644" y="48767"/>
                </a:lnTo>
                <a:lnTo>
                  <a:pt x="686689" y="48767"/>
                </a:lnTo>
                <a:lnTo>
                  <a:pt x="690372" y="45085"/>
                </a:lnTo>
                <a:lnTo>
                  <a:pt x="690372" y="3683"/>
                </a:lnTo>
                <a:lnTo>
                  <a:pt x="686689" y="0"/>
                </a:lnTo>
                <a:lnTo>
                  <a:pt x="3644" y="0"/>
                </a:lnTo>
                <a:lnTo>
                  <a:pt x="0" y="3683"/>
                </a:lnTo>
                <a:lnTo>
                  <a:pt x="0" y="40639"/>
                </a:lnTo>
                <a:close/>
              </a:path>
            </a:pathLst>
          </a:custGeom>
          <a:solidFill>
            <a:srgbClr val="F32B54"/>
          </a:solidFill>
        </p:spPr>
        <p:txBody>
          <a:bodyPr wrap="square" lIns="0" tIns="0" rIns="0" bIns="0" rtlCol="0">
            <a:noAutofit/>
          </a:bodyPr>
          <a:lstStyle/>
          <a:p>
            <a:endParaRPr/>
          </a:p>
        </p:txBody>
      </p:sp>
      <p:sp>
        <p:nvSpPr>
          <p:cNvPr id="17" name="object 17"/>
          <p:cNvSpPr/>
          <p:nvPr/>
        </p:nvSpPr>
        <p:spPr>
          <a:xfrm>
            <a:off x="9310116" y="2449067"/>
            <a:ext cx="595883" cy="595884"/>
          </a:xfrm>
          <a:custGeom>
            <a:avLst/>
            <a:gdLst/>
            <a:ahLst/>
            <a:cxnLst/>
            <a:rect l="l" t="t" r="r" b="b"/>
            <a:pathLst>
              <a:path w="595883"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3"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27015F"/>
          </a:solidFill>
        </p:spPr>
        <p:txBody>
          <a:bodyPr wrap="square" lIns="0" tIns="0" rIns="0" bIns="0" rtlCol="0">
            <a:noAutofit/>
          </a:bodyPr>
          <a:lstStyle/>
          <a:p>
            <a:endParaRPr>
              <a:solidFill>
                <a:schemeClr val="tx1">
                  <a:lumMod val="75000"/>
                  <a:lumOff val="25000"/>
                </a:schemeClr>
              </a:solidFill>
            </a:endParaRPr>
          </a:p>
        </p:txBody>
      </p:sp>
      <p:sp>
        <p:nvSpPr>
          <p:cNvPr id="18" name="object 18"/>
          <p:cNvSpPr/>
          <p:nvPr/>
        </p:nvSpPr>
        <p:spPr>
          <a:xfrm>
            <a:off x="1243584" y="2449067"/>
            <a:ext cx="595884" cy="595884"/>
          </a:xfrm>
          <a:custGeom>
            <a:avLst/>
            <a:gdLst/>
            <a:ahLst/>
            <a:cxnLst/>
            <a:rect l="l" t="t" r="r" b="b"/>
            <a:pathLst>
              <a:path w="595884"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4"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AEABAB"/>
          </a:solidFill>
        </p:spPr>
        <p:txBody>
          <a:bodyPr wrap="square" lIns="0" tIns="0" rIns="0" bIns="0" rtlCol="0">
            <a:noAutofit/>
          </a:bodyPr>
          <a:lstStyle/>
          <a:p>
            <a:endParaRPr/>
          </a:p>
        </p:txBody>
      </p:sp>
      <p:sp>
        <p:nvSpPr>
          <p:cNvPr id="19" name="object 19"/>
          <p:cNvSpPr/>
          <p:nvPr/>
        </p:nvSpPr>
        <p:spPr>
          <a:xfrm>
            <a:off x="3262884" y="2449067"/>
            <a:ext cx="595883" cy="595884"/>
          </a:xfrm>
          <a:custGeom>
            <a:avLst/>
            <a:gdLst/>
            <a:ahLst/>
            <a:cxnLst/>
            <a:rect l="l" t="t" r="r" b="b"/>
            <a:pathLst>
              <a:path w="595883"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3"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AEABAB"/>
          </a:solidFill>
        </p:spPr>
        <p:txBody>
          <a:bodyPr wrap="square" lIns="0" tIns="0" rIns="0" bIns="0" rtlCol="0">
            <a:noAutofit/>
          </a:bodyPr>
          <a:lstStyle/>
          <a:p>
            <a:endParaRPr/>
          </a:p>
        </p:txBody>
      </p:sp>
      <p:sp>
        <p:nvSpPr>
          <p:cNvPr id="20" name="object 20"/>
          <p:cNvSpPr/>
          <p:nvPr/>
        </p:nvSpPr>
        <p:spPr>
          <a:xfrm>
            <a:off x="5276088" y="2449067"/>
            <a:ext cx="595884" cy="595884"/>
          </a:xfrm>
          <a:custGeom>
            <a:avLst/>
            <a:gdLst/>
            <a:ahLst/>
            <a:cxnLst/>
            <a:rect l="l" t="t" r="r" b="b"/>
            <a:pathLst>
              <a:path w="595884"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4"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AEABAB"/>
          </a:solidFill>
        </p:spPr>
        <p:txBody>
          <a:bodyPr wrap="square" lIns="0" tIns="0" rIns="0" bIns="0" rtlCol="0">
            <a:noAutofit/>
          </a:bodyPr>
          <a:lstStyle/>
          <a:p>
            <a:endParaRPr/>
          </a:p>
        </p:txBody>
      </p:sp>
      <p:sp>
        <p:nvSpPr>
          <p:cNvPr id="21" name="object 21"/>
          <p:cNvSpPr/>
          <p:nvPr/>
        </p:nvSpPr>
        <p:spPr>
          <a:xfrm>
            <a:off x="7295388" y="2449067"/>
            <a:ext cx="595883" cy="595884"/>
          </a:xfrm>
          <a:custGeom>
            <a:avLst/>
            <a:gdLst/>
            <a:ahLst/>
            <a:cxnLst/>
            <a:rect l="l" t="t" r="r" b="b"/>
            <a:pathLst>
              <a:path w="595883"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3"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AEABAB"/>
          </a:solidFill>
        </p:spPr>
        <p:txBody>
          <a:bodyPr wrap="square" lIns="0" tIns="0" rIns="0" bIns="0" rtlCol="0">
            <a:noAutofit/>
          </a:bodyPr>
          <a:lstStyle/>
          <a:p>
            <a:endParaRPr/>
          </a:p>
        </p:txBody>
      </p:sp>
      <p:sp>
        <p:nvSpPr>
          <p:cNvPr id="22" name="object 22"/>
          <p:cNvSpPr/>
          <p:nvPr/>
        </p:nvSpPr>
        <p:spPr>
          <a:xfrm>
            <a:off x="1840230" y="2747010"/>
            <a:ext cx="1423670" cy="0"/>
          </a:xfrm>
          <a:custGeom>
            <a:avLst/>
            <a:gdLst/>
            <a:ahLst/>
            <a:cxnLst/>
            <a:rect l="l" t="t" r="r" b="b"/>
            <a:pathLst>
              <a:path w="1423670">
                <a:moveTo>
                  <a:pt x="0" y="0"/>
                </a:moveTo>
                <a:lnTo>
                  <a:pt x="1423670" y="0"/>
                </a:lnTo>
              </a:path>
            </a:pathLst>
          </a:custGeom>
          <a:ln w="28575">
            <a:solidFill>
              <a:srgbClr val="C00000"/>
            </a:solidFill>
            <a:prstDash val="lgDash"/>
          </a:ln>
        </p:spPr>
        <p:txBody>
          <a:bodyPr wrap="square" lIns="0" tIns="0" rIns="0" bIns="0" rtlCol="0">
            <a:noAutofit/>
          </a:bodyPr>
          <a:lstStyle/>
          <a:p>
            <a:endParaRPr/>
          </a:p>
        </p:txBody>
      </p:sp>
      <p:sp>
        <p:nvSpPr>
          <p:cNvPr id="23" name="object 23"/>
          <p:cNvSpPr/>
          <p:nvPr/>
        </p:nvSpPr>
        <p:spPr>
          <a:xfrm>
            <a:off x="3859529" y="2747010"/>
            <a:ext cx="1418336" cy="0"/>
          </a:xfrm>
          <a:custGeom>
            <a:avLst/>
            <a:gdLst/>
            <a:ahLst/>
            <a:cxnLst/>
            <a:rect l="l" t="t" r="r" b="b"/>
            <a:pathLst>
              <a:path w="1418336">
                <a:moveTo>
                  <a:pt x="0" y="0"/>
                </a:moveTo>
                <a:lnTo>
                  <a:pt x="1418336" y="0"/>
                </a:lnTo>
              </a:path>
            </a:pathLst>
          </a:custGeom>
          <a:ln w="28575">
            <a:solidFill>
              <a:srgbClr val="C00000"/>
            </a:solidFill>
            <a:prstDash val="lgDash"/>
          </a:ln>
        </p:spPr>
        <p:txBody>
          <a:bodyPr wrap="square" lIns="0" tIns="0" rIns="0" bIns="0" rtlCol="0">
            <a:noAutofit/>
          </a:bodyPr>
          <a:lstStyle/>
          <a:p>
            <a:endParaRPr/>
          </a:p>
        </p:txBody>
      </p:sp>
      <p:sp>
        <p:nvSpPr>
          <p:cNvPr id="24" name="object 24"/>
          <p:cNvSpPr/>
          <p:nvPr/>
        </p:nvSpPr>
        <p:spPr>
          <a:xfrm>
            <a:off x="5872734" y="2747010"/>
            <a:ext cx="1423669" cy="0"/>
          </a:xfrm>
          <a:custGeom>
            <a:avLst/>
            <a:gdLst/>
            <a:ahLst/>
            <a:cxnLst/>
            <a:rect l="l" t="t" r="r" b="b"/>
            <a:pathLst>
              <a:path w="1423669">
                <a:moveTo>
                  <a:pt x="0" y="0"/>
                </a:moveTo>
                <a:lnTo>
                  <a:pt x="1423669" y="0"/>
                </a:lnTo>
              </a:path>
            </a:pathLst>
          </a:custGeom>
          <a:ln w="28575">
            <a:solidFill>
              <a:srgbClr val="C00000"/>
            </a:solidFill>
            <a:prstDash val="lgDash"/>
          </a:ln>
        </p:spPr>
        <p:txBody>
          <a:bodyPr wrap="square" lIns="0" tIns="0" rIns="0" bIns="0" rtlCol="0">
            <a:noAutofit/>
          </a:bodyPr>
          <a:lstStyle/>
          <a:p>
            <a:endParaRPr/>
          </a:p>
        </p:txBody>
      </p:sp>
      <p:sp>
        <p:nvSpPr>
          <p:cNvPr id="25" name="object 25"/>
          <p:cNvSpPr/>
          <p:nvPr/>
        </p:nvSpPr>
        <p:spPr>
          <a:xfrm>
            <a:off x="7887461" y="2760726"/>
            <a:ext cx="1423670" cy="0"/>
          </a:xfrm>
          <a:custGeom>
            <a:avLst/>
            <a:gdLst/>
            <a:ahLst/>
            <a:cxnLst/>
            <a:rect l="l" t="t" r="r" b="b"/>
            <a:pathLst>
              <a:path w="1423670">
                <a:moveTo>
                  <a:pt x="0" y="0"/>
                </a:moveTo>
                <a:lnTo>
                  <a:pt x="1423670" y="0"/>
                </a:lnTo>
              </a:path>
            </a:pathLst>
          </a:custGeom>
          <a:ln w="28575">
            <a:solidFill>
              <a:srgbClr val="C00000"/>
            </a:solidFill>
            <a:prstDash val="lgDash"/>
          </a:ln>
        </p:spPr>
        <p:txBody>
          <a:bodyPr wrap="square" lIns="0" tIns="0" rIns="0" bIns="0" rtlCol="0">
            <a:noAutofit/>
          </a:bodyPr>
          <a:lstStyle/>
          <a:p>
            <a:endParaRPr/>
          </a:p>
        </p:txBody>
      </p:sp>
      <p:sp>
        <p:nvSpPr>
          <p:cNvPr id="26" name="object 26"/>
          <p:cNvSpPr/>
          <p:nvPr/>
        </p:nvSpPr>
        <p:spPr>
          <a:xfrm>
            <a:off x="1243584" y="3537204"/>
            <a:ext cx="9829800" cy="2519172"/>
          </a:xfrm>
          <a:custGeom>
            <a:avLst/>
            <a:gdLst/>
            <a:ahLst/>
            <a:cxnLst/>
            <a:rect l="l" t="t" r="r" b="b"/>
            <a:pathLst>
              <a:path w="9829800" h="2519172">
                <a:moveTo>
                  <a:pt x="0" y="2519172"/>
                </a:moveTo>
                <a:lnTo>
                  <a:pt x="9829800" y="2519172"/>
                </a:lnTo>
                <a:lnTo>
                  <a:pt x="9829800" y="0"/>
                </a:lnTo>
                <a:lnTo>
                  <a:pt x="0" y="0"/>
                </a:lnTo>
                <a:lnTo>
                  <a:pt x="0" y="2519172"/>
                </a:lnTo>
                <a:close/>
              </a:path>
            </a:pathLst>
          </a:custGeom>
          <a:solidFill>
            <a:srgbClr val="ECECEC"/>
          </a:solidFill>
        </p:spPr>
        <p:txBody>
          <a:bodyPr wrap="square" lIns="0" tIns="0" rIns="0" bIns="0" rtlCol="0">
            <a:noAutofit/>
          </a:bodyPr>
          <a:lstStyle/>
          <a:p>
            <a:endParaRPr/>
          </a:p>
        </p:txBody>
      </p:sp>
      <p:sp>
        <p:nvSpPr>
          <p:cNvPr id="13" name="object 13"/>
          <p:cNvSpPr/>
          <p:nvPr/>
        </p:nvSpPr>
        <p:spPr>
          <a:xfrm>
            <a:off x="9247632" y="382524"/>
            <a:ext cx="2545079" cy="323088"/>
          </a:xfrm>
          <a:prstGeom prst="rect">
            <a:avLst/>
          </a:prstGeom>
          <a:blipFill>
            <a:blip r:embed="rId2" cstate="print"/>
            <a:stretch>
              <a:fillRect/>
            </a:stretch>
          </a:blipFill>
        </p:spPr>
        <p:txBody>
          <a:bodyPr wrap="square" lIns="0" tIns="0" rIns="0" bIns="0" rtlCol="0">
            <a:noAutofit/>
          </a:bodyPr>
          <a:lstStyle/>
          <a:p>
            <a:endParaRPr/>
          </a:p>
        </p:txBody>
      </p:sp>
      <p:sp>
        <p:nvSpPr>
          <p:cNvPr id="12" name="object 12"/>
          <p:cNvSpPr txBox="1"/>
          <p:nvPr/>
        </p:nvSpPr>
        <p:spPr>
          <a:xfrm>
            <a:off x="912368" y="875283"/>
            <a:ext cx="1924030" cy="913003"/>
          </a:xfrm>
          <a:prstGeom prst="rect">
            <a:avLst/>
          </a:prstGeom>
        </p:spPr>
        <p:txBody>
          <a:bodyPr wrap="square" lIns="0" tIns="18732" rIns="0" bIns="0" rtlCol="0">
            <a:noAutofit/>
          </a:bodyPr>
          <a:lstStyle/>
          <a:p>
            <a:pPr marL="12700" marR="76123">
              <a:lnSpc>
                <a:spcPts val="2950"/>
              </a:lnSpc>
            </a:pPr>
            <a:r>
              <a:rPr sz="2800" spc="-12" dirty="0">
                <a:solidFill>
                  <a:srgbClr val="0A111D"/>
                </a:solidFill>
                <a:latin typeface="Calibri"/>
                <a:cs typeface="Calibri"/>
              </a:rPr>
              <a:t>Etapas del</a:t>
            </a:r>
            <a:endParaRPr sz="2800" dirty="0">
              <a:latin typeface="Calibri"/>
              <a:cs typeface="Calibri"/>
            </a:endParaRPr>
          </a:p>
          <a:p>
            <a:pPr marL="12700">
              <a:lnSpc>
                <a:spcPts val="4215"/>
              </a:lnSpc>
              <a:spcBef>
                <a:spcPts val="63"/>
              </a:spcBef>
            </a:pPr>
            <a:r>
              <a:rPr sz="4000" spc="-8" dirty="0">
                <a:solidFill>
                  <a:srgbClr val="0A111D"/>
                </a:solidFill>
                <a:latin typeface="Calibri"/>
                <a:cs typeface="Calibri"/>
              </a:rPr>
              <a:t>ESTUDIO</a:t>
            </a:r>
            <a:endParaRPr sz="4000" dirty="0">
              <a:latin typeface="Calibri"/>
              <a:cs typeface="Calibri"/>
            </a:endParaRPr>
          </a:p>
        </p:txBody>
      </p:sp>
      <p:sp>
        <p:nvSpPr>
          <p:cNvPr id="11" name="object 11"/>
          <p:cNvSpPr txBox="1"/>
          <p:nvPr/>
        </p:nvSpPr>
        <p:spPr>
          <a:xfrm>
            <a:off x="1435735" y="2607716"/>
            <a:ext cx="256046" cy="330504"/>
          </a:xfrm>
          <a:prstGeom prst="rect">
            <a:avLst/>
          </a:prstGeom>
        </p:spPr>
        <p:txBody>
          <a:bodyPr wrap="square" lIns="0" tIns="16160" rIns="0" bIns="0" rtlCol="0">
            <a:noAutofit/>
          </a:bodyPr>
          <a:lstStyle/>
          <a:p>
            <a:pPr marL="12700">
              <a:lnSpc>
                <a:spcPts val="2545"/>
              </a:lnSpc>
            </a:pPr>
            <a:r>
              <a:rPr sz="2400" b="1" dirty="0">
                <a:solidFill>
                  <a:srgbClr val="FFFFFF"/>
                </a:solidFill>
                <a:latin typeface="Calibri"/>
                <a:cs typeface="Calibri"/>
              </a:rPr>
              <a:t>A</a:t>
            </a:r>
            <a:endParaRPr sz="2400">
              <a:latin typeface="Calibri"/>
              <a:cs typeface="Calibri"/>
            </a:endParaRPr>
          </a:p>
        </p:txBody>
      </p:sp>
      <p:sp>
        <p:nvSpPr>
          <p:cNvPr id="10" name="object 10"/>
          <p:cNvSpPr txBox="1"/>
          <p:nvPr/>
        </p:nvSpPr>
        <p:spPr>
          <a:xfrm>
            <a:off x="3462909" y="2607716"/>
            <a:ext cx="242191" cy="330504"/>
          </a:xfrm>
          <a:prstGeom prst="rect">
            <a:avLst/>
          </a:prstGeom>
        </p:spPr>
        <p:txBody>
          <a:bodyPr wrap="square" lIns="0" tIns="16160" rIns="0" bIns="0" rtlCol="0">
            <a:noAutofit/>
          </a:bodyPr>
          <a:lstStyle/>
          <a:p>
            <a:pPr marL="12700">
              <a:lnSpc>
                <a:spcPts val="2545"/>
              </a:lnSpc>
            </a:pPr>
            <a:r>
              <a:rPr sz="2400" b="1" dirty="0">
                <a:solidFill>
                  <a:srgbClr val="FFFFFF"/>
                </a:solidFill>
                <a:latin typeface="Calibri"/>
                <a:cs typeface="Calibri"/>
              </a:rPr>
              <a:t>B</a:t>
            </a:r>
            <a:endParaRPr sz="2400">
              <a:latin typeface="Calibri"/>
              <a:cs typeface="Calibri"/>
            </a:endParaRPr>
          </a:p>
        </p:txBody>
      </p:sp>
      <p:sp>
        <p:nvSpPr>
          <p:cNvPr id="9" name="object 9"/>
          <p:cNvSpPr txBox="1"/>
          <p:nvPr/>
        </p:nvSpPr>
        <p:spPr>
          <a:xfrm>
            <a:off x="5481574" y="2607716"/>
            <a:ext cx="232656" cy="330504"/>
          </a:xfrm>
          <a:prstGeom prst="rect">
            <a:avLst/>
          </a:prstGeom>
        </p:spPr>
        <p:txBody>
          <a:bodyPr wrap="square" lIns="0" tIns="16160" rIns="0" bIns="0" rtlCol="0">
            <a:noAutofit/>
          </a:bodyPr>
          <a:lstStyle/>
          <a:p>
            <a:pPr marL="12700">
              <a:lnSpc>
                <a:spcPts val="2545"/>
              </a:lnSpc>
            </a:pPr>
            <a:r>
              <a:rPr sz="2400" b="1" dirty="0">
                <a:solidFill>
                  <a:srgbClr val="FFFFFF"/>
                </a:solidFill>
                <a:latin typeface="Calibri"/>
                <a:cs typeface="Calibri"/>
              </a:rPr>
              <a:t>C</a:t>
            </a:r>
            <a:endParaRPr sz="2400">
              <a:latin typeface="Calibri"/>
              <a:cs typeface="Calibri"/>
            </a:endParaRPr>
          </a:p>
        </p:txBody>
      </p:sp>
      <p:sp>
        <p:nvSpPr>
          <p:cNvPr id="8" name="object 8"/>
          <p:cNvSpPr txBox="1"/>
          <p:nvPr/>
        </p:nvSpPr>
        <p:spPr>
          <a:xfrm>
            <a:off x="7486015" y="2608326"/>
            <a:ext cx="263257" cy="330200"/>
          </a:xfrm>
          <a:prstGeom prst="rect">
            <a:avLst/>
          </a:prstGeom>
        </p:spPr>
        <p:txBody>
          <a:bodyPr wrap="square" lIns="0" tIns="16160" rIns="0" bIns="0" rtlCol="0">
            <a:noAutofit/>
          </a:bodyPr>
          <a:lstStyle/>
          <a:p>
            <a:pPr marL="12700">
              <a:lnSpc>
                <a:spcPts val="2545"/>
              </a:lnSpc>
            </a:pPr>
            <a:r>
              <a:rPr sz="2400" b="1" dirty="0">
                <a:solidFill>
                  <a:srgbClr val="FFFFFF"/>
                </a:solidFill>
                <a:latin typeface="Calibri"/>
                <a:cs typeface="Calibri"/>
              </a:rPr>
              <a:t>D</a:t>
            </a:r>
            <a:endParaRPr sz="2400">
              <a:latin typeface="Calibri"/>
              <a:cs typeface="Calibri"/>
            </a:endParaRPr>
          </a:p>
        </p:txBody>
      </p:sp>
      <p:sp>
        <p:nvSpPr>
          <p:cNvPr id="7" name="object 7"/>
          <p:cNvSpPr txBox="1"/>
          <p:nvPr/>
        </p:nvSpPr>
        <p:spPr>
          <a:xfrm>
            <a:off x="9521444" y="2607716"/>
            <a:ext cx="1480905" cy="854938"/>
          </a:xfrm>
          <a:prstGeom prst="rect">
            <a:avLst/>
          </a:prstGeom>
        </p:spPr>
        <p:txBody>
          <a:bodyPr wrap="square" lIns="0" tIns="16160" rIns="0" bIns="0" rtlCol="0">
            <a:noAutofit/>
          </a:bodyPr>
          <a:lstStyle/>
          <a:p>
            <a:pPr marL="12700" marR="20928">
              <a:lnSpc>
                <a:spcPts val="2545"/>
              </a:lnSpc>
            </a:pPr>
            <a:r>
              <a:rPr sz="2400" b="1" dirty="0">
                <a:solidFill>
                  <a:srgbClr val="FFFFFF"/>
                </a:solidFill>
                <a:latin typeface="Calibri"/>
                <a:cs typeface="Calibri"/>
              </a:rPr>
              <a:t>E</a:t>
            </a:r>
            <a:endParaRPr sz="2400" dirty="0">
              <a:latin typeface="Calibri"/>
              <a:cs typeface="Calibri"/>
            </a:endParaRPr>
          </a:p>
          <a:p>
            <a:pPr marL="31623">
              <a:lnSpc>
                <a:spcPct val="101725"/>
              </a:lnSpc>
              <a:spcBef>
                <a:spcPts val="1796"/>
              </a:spcBef>
            </a:pPr>
            <a:r>
              <a:rPr sz="900" b="1" spc="0" dirty="0">
                <a:latin typeface="Calibri"/>
                <a:cs typeface="Calibri"/>
              </a:rPr>
              <a:t>Generación y Presentación de</a:t>
            </a:r>
            <a:endParaRPr sz="900" dirty="0">
              <a:latin typeface="Calibri"/>
              <a:cs typeface="Calibri"/>
            </a:endParaRPr>
          </a:p>
          <a:p>
            <a:pPr marL="31623" marR="20928">
              <a:lnSpc>
                <a:spcPts val="1080"/>
              </a:lnSpc>
              <a:spcBef>
                <a:spcPts val="54"/>
              </a:spcBef>
            </a:pPr>
            <a:r>
              <a:rPr sz="900" b="1" spc="0" dirty="0">
                <a:latin typeface="Calibri"/>
                <a:cs typeface="Calibri"/>
              </a:rPr>
              <a:t>Entregables Finales.</a:t>
            </a:r>
            <a:endParaRPr sz="900" dirty="0">
              <a:latin typeface="Calibri"/>
              <a:cs typeface="Calibri"/>
            </a:endParaRPr>
          </a:p>
        </p:txBody>
      </p:sp>
      <p:sp>
        <p:nvSpPr>
          <p:cNvPr id="6" name="object 6"/>
          <p:cNvSpPr txBox="1"/>
          <p:nvPr/>
        </p:nvSpPr>
        <p:spPr>
          <a:xfrm>
            <a:off x="5586730" y="3180588"/>
            <a:ext cx="1508286" cy="276860"/>
          </a:xfrm>
          <a:prstGeom prst="rect">
            <a:avLst/>
          </a:prstGeom>
        </p:spPr>
        <p:txBody>
          <a:bodyPr wrap="square" lIns="0" tIns="6445" rIns="0" bIns="0" rtlCol="0">
            <a:noAutofit/>
          </a:bodyPr>
          <a:lstStyle/>
          <a:p>
            <a:pPr marL="12700">
              <a:lnSpc>
                <a:spcPts val="1015"/>
              </a:lnSpc>
            </a:pPr>
            <a:r>
              <a:rPr sz="900" spc="0" dirty="0">
                <a:latin typeface="Calibri"/>
                <a:cs typeface="Calibri"/>
              </a:rPr>
              <a:t>Relevamiento de Data Salarial y</a:t>
            </a:r>
            <a:endParaRPr sz="900">
              <a:latin typeface="Calibri"/>
              <a:cs typeface="Calibri"/>
            </a:endParaRPr>
          </a:p>
          <a:p>
            <a:pPr marL="12700" marR="17145">
              <a:lnSpc>
                <a:spcPts val="1080"/>
              </a:lnSpc>
              <a:spcBef>
                <a:spcPts val="3"/>
              </a:spcBef>
            </a:pPr>
            <a:r>
              <a:rPr sz="900" spc="0" dirty="0">
                <a:latin typeface="Calibri"/>
                <a:cs typeface="Calibri"/>
              </a:rPr>
              <a:t>Beneficios.</a:t>
            </a:r>
            <a:endParaRPr sz="900">
              <a:latin typeface="Calibri"/>
              <a:cs typeface="Calibri"/>
            </a:endParaRPr>
          </a:p>
        </p:txBody>
      </p:sp>
      <p:sp>
        <p:nvSpPr>
          <p:cNvPr id="5" name="object 5"/>
          <p:cNvSpPr txBox="1"/>
          <p:nvPr/>
        </p:nvSpPr>
        <p:spPr>
          <a:xfrm>
            <a:off x="1542034" y="3186684"/>
            <a:ext cx="1781784" cy="139700"/>
          </a:xfrm>
          <a:prstGeom prst="rect">
            <a:avLst/>
          </a:prstGeom>
        </p:spPr>
        <p:txBody>
          <a:bodyPr wrap="square" lIns="0" tIns="6445" rIns="0" bIns="0" rtlCol="0">
            <a:noAutofit/>
          </a:bodyPr>
          <a:lstStyle/>
          <a:p>
            <a:pPr marL="12700">
              <a:lnSpc>
                <a:spcPts val="1015"/>
              </a:lnSpc>
            </a:pPr>
            <a:r>
              <a:rPr sz="900" spc="0" dirty="0">
                <a:latin typeface="Calibri"/>
                <a:cs typeface="Calibri"/>
              </a:rPr>
              <a:t>Definición de Pool de Levantamiento.</a:t>
            </a:r>
            <a:endParaRPr sz="900">
              <a:latin typeface="Calibri"/>
              <a:cs typeface="Calibri"/>
            </a:endParaRPr>
          </a:p>
        </p:txBody>
      </p:sp>
      <p:sp>
        <p:nvSpPr>
          <p:cNvPr id="4" name="object 4"/>
          <p:cNvSpPr txBox="1"/>
          <p:nvPr/>
        </p:nvSpPr>
        <p:spPr>
          <a:xfrm>
            <a:off x="3584829" y="3192145"/>
            <a:ext cx="1083204" cy="276936"/>
          </a:xfrm>
          <a:prstGeom prst="rect">
            <a:avLst/>
          </a:prstGeom>
        </p:spPr>
        <p:txBody>
          <a:bodyPr wrap="square" lIns="0" tIns="6445" rIns="0" bIns="0" rtlCol="0">
            <a:noAutofit/>
          </a:bodyPr>
          <a:lstStyle/>
          <a:p>
            <a:pPr marL="12700">
              <a:lnSpc>
                <a:spcPts val="1015"/>
              </a:lnSpc>
            </a:pPr>
            <a:r>
              <a:rPr sz="900" dirty="0">
                <a:latin typeface="Calibri"/>
                <a:cs typeface="Calibri"/>
              </a:rPr>
              <a:t>Plan Comunicacional y</a:t>
            </a:r>
            <a:endParaRPr sz="900">
              <a:latin typeface="Calibri"/>
              <a:cs typeface="Calibri"/>
            </a:endParaRPr>
          </a:p>
          <a:p>
            <a:pPr marL="12700" marR="17145">
              <a:lnSpc>
                <a:spcPts val="1080"/>
              </a:lnSpc>
              <a:spcBef>
                <a:spcPts val="3"/>
              </a:spcBef>
            </a:pPr>
            <a:r>
              <a:rPr sz="900" spc="-1" dirty="0">
                <a:latin typeface="Calibri"/>
                <a:cs typeface="Calibri"/>
              </a:rPr>
              <a:t>Proceso de Invitación.</a:t>
            </a:r>
            <a:endParaRPr sz="900">
              <a:latin typeface="Calibri"/>
              <a:cs typeface="Calibri"/>
            </a:endParaRPr>
          </a:p>
        </p:txBody>
      </p:sp>
      <p:sp>
        <p:nvSpPr>
          <p:cNvPr id="3" name="object 3"/>
          <p:cNvSpPr txBox="1"/>
          <p:nvPr/>
        </p:nvSpPr>
        <p:spPr>
          <a:xfrm>
            <a:off x="7606410" y="3191255"/>
            <a:ext cx="816314" cy="276860"/>
          </a:xfrm>
          <a:prstGeom prst="rect">
            <a:avLst/>
          </a:prstGeom>
        </p:spPr>
        <p:txBody>
          <a:bodyPr wrap="square" lIns="0" tIns="6445" rIns="0" bIns="0" rtlCol="0">
            <a:noAutofit/>
          </a:bodyPr>
          <a:lstStyle/>
          <a:p>
            <a:pPr marL="12700">
              <a:lnSpc>
                <a:spcPts val="1015"/>
              </a:lnSpc>
            </a:pPr>
            <a:r>
              <a:rPr sz="900" spc="0" dirty="0">
                <a:latin typeface="Calibri"/>
                <a:cs typeface="Calibri"/>
              </a:rPr>
              <a:t>Procesamiento y</a:t>
            </a:r>
            <a:endParaRPr sz="900">
              <a:latin typeface="Calibri"/>
              <a:cs typeface="Calibri"/>
            </a:endParaRPr>
          </a:p>
          <a:p>
            <a:pPr marL="12700" marR="17145">
              <a:lnSpc>
                <a:spcPts val="1080"/>
              </a:lnSpc>
              <a:spcBef>
                <a:spcPts val="3"/>
              </a:spcBef>
            </a:pPr>
            <a:r>
              <a:rPr sz="900" spc="0" dirty="0">
                <a:latin typeface="Calibri"/>
                <a:cs typeface="Calibri"/>
              </a:rPr>
              <a:t>Análisis de Data.</a:t>
            </a:r>
            <a:endParaRPr sz="900">
              <a:latin typeface="Calibri"/>
              <a:cs typeface="Calibri"/>
            </a:endParaRPr>
          </a:p>
        </p:txBody>
      </p:sp>
      <p:sp>
        <p:nvSpPr>
          <p:cNvPr id="2" name="object 2"/>
          <p:cNvSpPr txBox="1"/>
          <p:nvPr/>
        </p:nvSpPr>
        <p:spPr>
          <a:xfrm>
            <a:off x="1243584" y="3537204"/>
            <a:ext cx="9829800" cy="2519172"/>
          </a:xfrm>
          <a:prstGeom prst="rect">
            <a:avLst/>
          </a:prstGeom>
        </p:spPr>
        <p:txBody>
          <a:bodyPr wrap="square" lIns="0" tIns="0" rIns="0" bIns="0" rtlCol="0">
            <a:noAutofit/>
          </a:bodyPr>
          <a:lstStyle/>
          <a:p>
            <a:pPr>
              <a:lnSpc>
                <a:spcPts val="1000"/>
              </a:lnSpc>
            </a:pPr>
            <a:endParaRPr sz="1000"/>
          </a:p>
          <a:p>
            <a:pPr marL="291719" marR="194253">
              <a:lnSpc>
                <a:spcPts val="1080"/>
              </a:lnSpc>
              <a:spcBef>
                <a:spcPts val="2376"/>
              </a:spcBef>
            </a:pPr>
            <a:r>
              <a:rPr sz="900" dirty="0">
                <a:solidFill>
                  <a:srgbClr val="0A111D"/>
                </a:solidFill>
                <a:latin typeface="Calibri"/>
                <a:cs typeface="Calibri"/>
              </a:rPr>
              <a:t>C</a:t>
            </a:r>
            <a:r>
              <a:rPr sz="900" spc="4" dirty="0">
                <a:solidFill>
                  <a:srgbClr val="0A111D"/>
                </a:solidFill>
                <a:latin typeface="Calibri"/>
                <a:cs typeface="Calibri"/>
              </a:rPr>
              <a:t>o</a:t>
            </a:r>
            <a:r>
              <a:rPr sz="900" spc="0" dirty="0">
                <a:solidFill>
                  <a:srgbClr val="0A111D"/>
                </a:solidFill>
                <a:latin typeface="Calibri"/>
                <a:cs typeface="Calibri"/>
              </a:rPr>
              <a:t>mo</a:t>
            </a:r>
            <a:r>
              <a:rPr sz="900" spc="94" dirty="0">
                <a:solidFill>
                  <a:srgbClr val="0A111D"/>
                </a:solidFill>
                <a:latin typeface="Calibri"/>
                <a:cs typeface="Calibri"/>
              </a:rPr>
              <a:t> </a:t>
            </a:r>
            <a:r>
              <a:rPr sz="900" spc="-4" dirty="0">
                <a:solidFill>
                  <a:srgbClr val="0A111D"/>
                </a:solidFill>
                <a:latin typeface="Calibri"/>
                <a:cs typeface="Calibri"/>
              </a:rPr>
              <a:t>u</a:t>
            </a:r>
            <a:r>
              <a:rPr sz="900" spc="0" dirty="0">
                <a:solidFill>
                  <a:srgbClr val="0A111D"/>
                </a:solidFill>
                <a:latin typeface="Calibri"/>
                <a:cs typeface="Calibri"/>
              </a:rPr>
              <a:t>lt</a:t>
            </a:r>
            <a:r>
              <a:rPr sz="900" spc="-4" dirty="0">
                <a:solidFill>
                  <a:srgbClr val="0A111D"/>
                </a:solidFill>
                <a:latin typeface="Calibri"/>
                <a:cs typeface="Calibri"/>
              </a:rPr>
              <a:t>i</a:t>
            </a:r>
            <a:r>
              <a:rPr sz="900" spc="0" dirty="0">
                <a:solidFill>
                  <a:srgbClr val="0A111D"/>
                </a:solidFill>
                <a:latin typeface="Calibri"/>
                <a:cs typeface="Calibri"/>
              </a:rPr>
              <a:t>ma</a:t>
            </a:r>
            <a:r>
              <a:rPr sz="900" spc="84" dirty="0">
                <a:solidFill>
                  <a:srgbClr val="0A111D"/>
                </a:solidFill>
                <a:latin typeface="Calibri"/>
                <a:cs typeface="Calibri"/>
              </a:rPr>
              <a:t> </a:t>
            </a:r>
            <a:r>
              <a:rPr sz="900" spc="-4" dirty="0">
                <a:solidFill>
                  <a:srgbClr val="0A111D"/>
                </a:solidFill>
                <a:latin typeface="Calibri"/>
                <a:cs typeface="Calibri"/>
              </a:rPr>
              <a:t>e</a:t>
            </a:r>
            <a:r>
              <a:rPr sz="900" spc="0" dirty="0">
                <a:solidFill>
                  <a:srgbClr val="0A111D"/>
                </a:solidFill>
                <a:latin typeface="Calibri"/>
                <a:cs typeface="Calibri"/>
              </a:rPr>
              <a:t>ta</a:t>
            </a:r>
            <a:r>
              <a:rPr sz="900" spc="-4" dirty="0">
                <a:solidFill>
                  <a:srgbClr val="0A111D"/>
                </a:solidFill>
                <a:latin typeface="Calibri"/>
                <a:cs typeface="Calibri"/>
              </a:rPr>
              <a:t>p</a:t>
            </a:r>
            <a:r>
              <a:rPr sz="900" spc="0" dirty="0">
                <a:solidFill>
                  <a:srgbClr val="0A111D"/>
                </a:solidFill>
                <a:latin typeface="Calibri"/>
                <a:cs typeface="Calibri"/>
              </a:rPr>
              <a:t>a,</a:t>
            </a:r>
            <a:r>
              <a:rPr sz="900" spc="89" dirty="0">
                <a:solidFill>
                  <a:srgbClr val="0A111D"/>
                </a:solidFill>
                <a:latin typeface="Calibri"/>
                <a:cs typeface="Calibri"/>
              </a:rPr>
              <a:t> </a:t>
            </a:r>
            <a:r>
              <a:rPr sz="900" spc="-4" dirty="0">
                <a:solidFill>
                  <a:srgbClr val="0A111D"/>
                </a:solidFill>
                <a:latin typeface="Calibri"/>
                <a:cs typeface="Calibri"/>
              </a:rPr>
              <a:t>s</a:t>
            </a:r>
            <a:r>
              <a:rPr sz="900" spc="0" dirty="0">
                <a:solidFill>
                  <a:srgbClr val="0A111D"/>
                </a:solidFill>
                <a:latin typeface="Calibri"/>
                <a:cs typeface="Calibri"/>
              </a:rPr>
              <a:t>e</a:t>
            </a:r>
            <a:r>
              <a:rPr sz="900" spc="79" dirty="0">
                <a:solidFill>
                  <a:srgbClr val="0A111D"/>
                </a:solidFill>
                <a:latin typeface="Calibri"/>
                <a:cs typeface="Calibri"/>
              </a:rPr>
              <a:t> </a:t>
            </a:r>
            <a:r>
              <a:rPr sz="900" spc="-4" dirty="0">
                <a:solidFill>
                  <a:srgbClr val="0A111D"/>
                </a:solidFill>
                <a:latin typeface="Calibri"/>
                <a:cs typeface="Calibri"/>
              </a:rPr>
              <a:t>ge</a:t>
            </a:r>
            <a:r>
              <a:rPr sz="900" spc="4" dirty="0">
                <a:solidFill>
                  <a:srgbClr val="0A111D"/>
                </a:solidFill>
                <a:latin typeface="Calibri"/>
                <a:cs typeface="Calibri"/>
              </a:rPr>
              <a:t>n</a:t>
            </a:r>
            <a:r>
              <a:rPr sz="900" spc="-4" dirty="0">
                <a:solidFill>
                  <a:srgbClr val="0A111D"/>
                </a:solidFill>
                <a:latin typeface="Calibri"/>
                <a:cs typeface="Calibri"/>
              </a:rPr>
              <a:t>e</a:t>
            </a:r>
            <a:r>
              <a:rPr sz="900" spc="0" dirty="0">
                <a:solidFill>
                  <a:srgbClr val="0A111D"/>
                </a:solidFill>
                <a:latin typeface="Calibri"/>
                <a:cs typeface="Calibri"/>
              </a:rPr>
              <a:t>ra</a:t>
            </a:r>
            <a:r>
              <a:rPr sz="900" spc="-4" dirty="0">
                <a:solidFill>
                  <a:srgbClr val="0A111D"/>
                </a:solidFill>
                <a:latin typeface="Calibri"/>
                <a:cs typeface="Calibri"/>
              </a:rPr>
              <a:t>r</a:t>
            </a:r>
            <a:r>
              <a:rPr sz="900" spc="0" dirty="0">
                <a:solidFill>
                  <a:srgbClr val="0A111D"/>
                </a:solidFill>
                <a:latin typeface="Calibri"/>
                <a:cs typeface="Calibri"/>
              </a:rPr>
              <a:t>án</a:t>
            </a:r>
            <a:r>
              <a:rPr sz="900" spc="79" dirty="0">
                <a:solidFill>
                  <a:srgbClr val="0A111D"/>
                </a:solidFill>
                <a:latin typeface="Calibri"/>
                <a:cs typeface="Calibri"/>
              </a:rPr>
              <a:t> </a:t>
            </a:r>
            <a:r>
              <a:rPr sz="900" spc="0" dirty="0">
                <a:solidFill>
                  <a:srgbClr val="0A111D"/>
                </a:solidFill>
                <a:latin typeface="Calibri"/>
                <a:cs typeface="Calibri"/>
              </a:rPr>
              <a:t>l</a:t>
            </a:r>
            <a:r>
              <a:rPr sz="900" spc="4" dirty="0">
                <a:solidFill>
                  <a:srgbClr val="0A111D"/>
                </a:solidFill>
                <a:latin typeface="Calibri"/>
                <a:cs typeface="Calibri"/>
              </a:rPr>
              <a:t>o</a:t>
            </a:r>
            <a:r>
              <a:rPr sz="900" spc="0" dirty="0">
                <a:solidFill>
                  <a:srgbClr val="0A111D"/>
                </a:solidFill>
                <a:latin typeface="Calibri"/>
                <a:cs typeface="Calibri"/>
              </a:rPr>
              <a:t>s</a:t>
            </a:r>
            <a:r>
              <a:rPr sz="900" spc="79" dirty="0">
                <a:solidFill>
                  <a:srgbClr val="0A111D"/>
                </a:solidFill>
                <a:latin typeface="Calibri"/>
                <a:cs typeface="Calibri"/>
              </a:rPr>
              <a:t> </a:t>
            </a:r>
            <a:r>
              <a:rPr sz="900" spc="0" dirty="0">
                <a:solidFill>
                  <a:srgbClr val="0A111D"/>
                </a:solidFill>
                <a:latin typeface="Calibri"/>
                <a:cs typeface="Calibri"/>
              </a:rPr>
              <a:t>r</a:t>
            </a:r>
            <a:r>
              <a:rPr sz="900" spc="-4" dirty="0">
                <a:solidFill>
                  <a:srgbClr val="0A111D"/>
                </a:solidFill>
                <a:latin typeface="Calibri"/>
                <a:cs typeface="Calibri"/>
              </a:rPr>
              <a:t>ep</a:t>
            </a:r>
            <a:r>
              <a:rPr sz="900" spc="4" dirty="0">
                <a:solidFill>
                  <a:srgbClr val="0A111D"/>
                </a:solidFill>
                <a:latin typeface="Calibri"/>
                <a:cs typeface="Calibri"/>
              </a:rPr>
              <a:t>o</a:t>
            </a:r>
            <a:r>
              <a:rPr sz="900" spc="0" dirty="0">
                <a:solidFill>
                  <a:srgbClr val="0A111D"/>
                </a:solidFill>
                <a:latin typeface="Calibri"/>
                <a:cs typeface="Calibri"/>
              </a:rPr>
              <a:t>r</a:t>
            </a:r>
            <a:r>
              <a:rPr sz="900" spc="9" dirty="0">
                <a:solidFill>
                  <a:srgbClr val="0A111D"/>
                </a:solidFill>
                <a:latin typeface="Calibri"/>
                <a:cs typeface="Calibri"/>
              </a:rPr>
              <a:t>t</a:t>
            </a:r>
            <a:r>
              <a:rPr sz="900" spc="-4" dirty="0">
                <a:solidFill>
                  <a:srgbClr val="0A111D"/>
                </a:solidFill>
                <a:latin typeface="Calibri"/>
                <a:cs typeface="Calibri"/>
              </a:rPr>
              <a:t>e</a:t>
            </a:r>
            <a:r>
              <a:rPr sz="900" spc="0" dirty="0">
                <a:solidFill>
                  <a:srgbClr val="0A111D"/>
                </a:solidFill>
                <a:latin typeface="Calibri"/>
                <a:cs typeface="Calibri"/>
              </a:rPr>
              <a:t>s</a:t>
            </a:r>
            <a:r>
              <a:rPr sz="900" spc="84" dirty="0">
                <a:solidFill>
                  <a:srgbClr val="0A111D"/>
                </a:solidFill>
                <a:latin typeface="Calibri"/>
                <a:cs typeface="Calibri"/>
              </a:rPr>
              <a:t> </a:t>
            </a:r>
            <a:r>
              <a:rPr sz="900" spc="0" dirty="0">
                <a:solidFill>
                  <a:srgbClr val="0A111D"/>
                </a:solidFill>
                <a:latin typeface="Calibri"/>
                <a:cs typeface="Calibri"/>
              </a:rPr>
              <a:t>f</a:t>
            </a:r>
            <a:r>
              <a:rPr sz="900" spc="9" dirty="0">
                <a:solidFill>
                  <a:srgbClr val="0A111D"/>
                </a:solidFill>
                <a:latin typeface="Calibri"/>
                <a:cs typeface="Calibri"/>
              </a:rPr>
              <a:t>i</a:t>
            </a:r>
            <a:r>
              <a:rPr sz="900" spc="-4" dirty="0">
                <a:solidFill>
                  <a:srgbClr val="0A111D"/>
                </a:solidFill>
                <a:latin typeface="Calibri"/>
                <a:cs typeface="Calibri"/>
              </a:rPr>
              <a:t>n</a:t>
            </a:r>
            <a:r>
              <a:rPr sz="900" spc="0" dirty="0">
                <a:solidFill>
                  <a:srgbClr val="0A111D"/>
                </a:solidFill>
                <a:latin typeface="Calibri"/>
                <a:cs typeface="Calibri"/>
              </a:rPr>
              <a:t>al</a:t>
            </a:r>
            <a:r>
              <a:rPr sz="900" spc="-4" dirty="0">
                <a:solidFill>
                  <a:srgbClr val="0A111D"/>
                </a:solidFill>
                <a:latin typeface="Calibri"/>
                <a:cs typeface="Calibri"/>
              </a:rPr>
              <a:t>e</a:t>
            </a:r>
            <a:r>
              <a:rPr sz="900" spc="0" dirty="0">
                <a:solidFill>
                  <a:srgbClr val="0A111D"/>
                </a:solidFill>
                <a:latin typeface="Calibri"/>
                <a:cs typeface="Calibri"/>
              </a:rPr>
              <a:t>s</a:t>
            </a:r>
            <a:r>
              <a:rPr sz="900" spc="79" dirty="0">
                <a:solidFill>
                  <a:srgbClr val="0A111D"/>
                </a:solidFill>
                <a:latin typeface="Calibri"/>
                <a:cs typeface="Calibri"/>
              </a:rPr>
              <a:t> </a:t>
            </a:r>
            <a:r>
              <a:rPr sz="900" spc="0" dirty="0">
                <a:solidFill>
                  <a:srgbClr val="0A111D"/>
                </a:solidFill>
                <a:latin typeface="Calibri"/>
                <a:cs typeface="Calibri"/>
              </a:rPr>
              <a:t>a</a:t>
            </a:r>
            <a:r>
              <a:rPr sz="900" spc="-4" dirty="0">
                <a:solidFill>
                  <a:srgbClr val="0A111D"/>
                </a:solidFill>
                <a:latin typeface="Calibri"/>
                <a:cs typeface="Calibri"/>
              </a:rPr>
              <a:t>s</a:t>
            </a:r>
            <a:r>
              <a:rPr sz="900" spc="4" dirty="0">
                <a:solidFill>
                  <a:srgbClr val="0A111D"/>
                </a:solidFill>
                <a:latin typeface="Calibri"/>
                <a:cs typeface="Calibri"/>
              </a:rPr>
              <a:t>oc</a:t>
            </a:r>
            <a:r>
              <a:rPr sz="900" spc="0" dirty="0">
                <a:solidFill>
                  <a:srgbClr val="0A111D"/>
                </a:solidFill>
                <a:latin typeface="Calibri"/>
                <a:cs typeface="Calibri"/>
              </a:rPr>
              <a:t>ia</a:t>
            </a:r>
            <a:r>
              <a:rPr sz="900" spc="-4" dirty="0">
                <a:solidFill>
                  <a:srgbClr val="0A111D"/>
                </a:solidFill>
                <a:latin typeface="Calibri"/>
                <a:cs typeface="Calibri"/>
              </a:rPr>
              <a:t>d</a:t>
            </a:r>
            <a:r>
              <a:rPr sz="900" spc="4" dirty="0">
                <a:solidFill>
                  <a:srgbClr val="0A111D"/>
                </a:solidFill>
                <a:latin typeface="Calibri"/>
                <a:cs typeface="Calibri"/>
              </a:rPr>
              <a:t>o</a:t>
            </a:r>
            <a:r>
              <a:rPr sz="900" spc="0" dirty="0">
                <a:solidFill>
                  <a:srgbClr val="0A111D"/>
                </a:solidFill>
                <a:latin typeface="Calibri"/>
                <a:cs typeface="Calibri"/>
              </a:rPr>
              <a:t>s</a:t>
            </a:r>
            <a:r>
              <a:rPr sz="900" spc="84" dirty="0">
                <a:solidFill>
                  <a:srgbClr val="0A111D"/>
                </a:solidFill>
                <a:latin typeface="Calibri"/>
                <a:cs typeface="Calibri"/>
              </a:rPr>
              <a:t> </a:t>
            </a:r>
            <a:r>
              <a:rPr sz="900" spc="0" dirty="0">
                <a:solidFill>
                  <a:srgbClr val="0A111D"/>
                </a:solidFill>
                <a:latin typeface="Calibri"/>
                <a:cs typeface="Calibri"/>
              </a:rPr>
              <a:t>al</a:t>
            </a:r>
            <a:r>
              <a:rPr sz="900" spc="79" dirty="0">
                <a:solidFill>
                  <a:srgbClr val="0A111D"/>
                </a:solidFill>
                <a:latin typeface="Calibri"/>
                <a:cs typeface="Calibri"/>
              </a:rPr>
              <a:t> </a:t>
            </a:r>
            <a:r>
              <a:rPr sz="900" spc="-4" dirty="0">
                <a:solidFill>
                  <a:srgbClr val="0A111D"/>
                </a:solidFill>
                <a:latin typeface="Calibri"/>
                <a:cs typeface="Calibri"/>
              </a:rPr>
              <a:t>es</a:t>
            </a:r>
            <a:r>
              <a:rPr sz="900" spc="0" dirty="0">
                <a:solidFill>
                  <a:srgbClr val="0A111D"/>
                </a:solidFill>
                <a:latin typeface="Calibri"/>
                <a:cs typeface="Calibri"/>
              </a:rPr>
              <a:t>t</a:t>
            </a:r>
            <a:r>
              <a:rPr sz="900" spc="4" dirty="0">
                <a:solidFill>
                  <a:srgbClr val="0A111D"/>
                </a:solidFill>
                <a:latin typeface="Calibri"/>
                <a:cs typeface="Calibri"/>
              </a:rPr>
              <a:t>u</a:t>
            </a:r>
            <a:r>
              <a:rPr sz="900" spc="-4" dirty="0">
                <a:solidFill>
                  <a:srgbClr val="0A111D"/>
                </a:solidFill>
                <a:latin typeface="Calibri"/>
                <a:cs typeface="Calibri"/>
              </a:rPr>
              <a:t>d</a:t>
            </a:r>
            <a:r>
              <a:rPr sz="900" spc="0" dirty="0">
                <a:solidFill>
                  <a:srgbClr val="0A111D"/>
                </a:solidFill>
                <a:latin typeface="Calibri"/>
                <a:cs typeface="Calibri"/>
              </a:rPr>
              <a:t>i</a:t>
            </a:r>
            <a:r>
              <a:rPr sz="900" spc="4" dirty="0">
                <a:solidFill>
                  <a:srgbClr val="0A111D"/>
                </a:solidFill>
                <a:latin typeface="Calibri"/>
                <a:cs typeface="Calibri"/>
              </a:rPr>
              <a:t>o</a:t>
            </a:r>
            <a:r>
              <a:rPr sz="900" spc="0" dirty="0">
                <a:solidFill>
                  <a:srgbClr val="0A111D"/>
                </a:solidFill>
                <a:latin typeface="Calibri"/>
                <a:cs typeface="Calibri"/>
              </a:rPr>
              <a:t>,</a:t>
            </a:r>
            <a:r>
              <a:rPr sz="900" spc="89" dirty="0">
                <a:solidFill>
                  <a:srgbClr val="0A111D"/>
                </a:solidFill>
                <a:latin typeface="Calibri"/>
                <a:cs typeface="Calibri"/>
              </a:rPr>
              <a:t> </a:t>
            </a:r>
            <a:r>
              <a:rPr sz="900" spc="-4" dirty="0">
                <a:solidFill>
                  <a:srgbClr val="0A111D"/>
                </a:solidFill>
                <a:latin typeface="Calibri"/>
                <a:cs typeface="Calibri"/>
              </a:rPr>
              <a:t>es</a:t>
            </a:r>
            <a:r>
              <a:rPr sz="900" spc="0" dirty="0">
                <a:solidFill>
                  <a:srgbClr val="0A111D"/>
                </a:solidFill>
                <a:latin typeface="Calibri"/>
                <a:cs typeface="Calibri"/>
              </a:rPr>
              <a:t>t</a:t>
            </a:r>
            <a:r>
              <a:rPr sz="900" spc="4" dirty="0">
                <a:solidFill>
                  <a:srgbClr val="0A111D"/>
                </a:solidFill>
                <a:latin typeface="Calibri"/>
                <a:cs typeface="Calibri"/>
              </a:rPr>
              <a:t>o</a:t>
            </a:r>
            <a:r>
              <a:rPr sz="900" spc="0" dirty="0">
                <a:solidFill>
                  <a:srgbClr val="0A111D"/>
                </a:solidFill>
                <a:latin typeface="Calibri"/>
                <a:cs typeface="Calibri"/>
              </a:rPr>
              <a:t>s</a:t>
            </a:r>
            <a:r>
              <a:rPr sz="900" spc="79" dirty="0">
                <a:solidFill>
                  <a:srgbClr val="0A111D"/>
                </a:solidFill>
                <a:latin typeface="Calibri"/>
                <a:cs typeface="Calibri"/>
              </a:rPr>
              <a:t> </a:t>
            </a:r>
            <a:r>
              <a:rPr sz="900" spc="-4" dirty="0">
                <a:solidFill>
                  <a:srgbClr val="0A111D"/>
                </a:solidFill>
                <a:latin typeface="Calibri"/>
                <a:cs typeface="Calibri"/>
              </a:rPr>
              <a:t>s</a:t>
            </a:r>
            <a:r>
              <a:rPr sz="900" spc="0" dirty="0">
                <a:solidFill>
                  <a:srgbClr val="0A111D"/>
                </a:solidFill>
                <a:latin typeface="Calibri"/>
                <a:cs typeface="Calibri"/>
              </a:rPr>
              <a:t>e</a:t>
            </a:r>
            <a:r>
              <a:rPr sz="900" spc="79" dirty="0">
                <a:solidFill>
                  <a:srgbClr val="0A111D"/>
                </a:solidFill>
                <a:latin typeface="Calibri"/>
                <a:cs typeface="Calibri"/>
              </a:rPr>
              <a:t> </a:t>
            </a:r>
            <a:r>
              <a:rPr sz="900" spc="0" dirty="0">
                <a:solidFill>
                  <a:srgbClr val="0A111D"/>
                </a:solidFill>
                <a:latin typeface="Calibri"/>
                <a:cs typeface="Calibri"/>
              </a:rPr>
              <a:t>agr</a:t>
            </a:r>
            <a:r>
              <a:rPr sz="900" spc="4" dirty="0">
                <a:solidFill>
                  <a:srgbClr val="0A111D"/>
                </a:solidFill>
                <a:latin typeface="Calibri"/>
                <a:cs typeface="Calibri"/>
              </a:rPr>
              <a:t>u</a:t>
            </a:r>
            <a:r>
              <a:rPr sz="900" spc="-4" dirty="0">
                <a:solidFill>
                  <a:srgbClr val="0A111D"/>
                </a:solidFill>
                <a:latin typeface="Calibri"/>
                <a:cs typeface="Calibri"/>
              </a:rPr>
              <a:t>p</a:t>
            </a:r>
            <a:r>
              <a:rPr sz="900" spc="0" dirty="0">
                <a:solidFill>
                  <a:srgbClr val="0A111D"/>
                </a:solidFill>
                <a:latin typeface="Calibri"/>
                <a:cs typeface="Calibri"/>
              </a:rPr>
              <a:t>arán</a:t>
            </a:r>
            <a:r>
              <a:rPr sz="900" spc="79" dirty="0">
                <a:solidFill>
                  <a:srgbClr val="0A111D"/>
                </a:solidFill>
                <a:latin typeface="Calibri"/>
                <a:cs typeface="Calibri"/>
              </a:rPr>
              <a:t> </a:t>
            </a:r>
            <a:r>
              <a:rPr sz="900" spc="-4" dirty="0">
                <a:solidFill>
                  <a:srgbClr val="0A111D"/>
                </a:solidFill>
                <a:latin typeface="Calibri"/>
                <a:cs typeface="Calibri"/>
              </a:rPr>
              <a:t>e</a:t>
            </a:r>
            <a:r>
              <a:rPr sz="900" spc="0" dirty="0">
                <a:solidFill>
                  <a:srgbClr val="0A111D"/>
                </a:solidFill>
                <a:latin typeface="Calibri"/>
                <a:cs typeface="Calibri"/>
              </a:rPr>
              <a:t>n</a:t>
            </a:r>
            <a:r>
              <a:rPr sz="900" spc="79" dirty="0">
                <a:solidFill>
                  <a:srgbClr val="0A111D"/>
                </a:solidFill>
                <a:latin typeface="Calibri"/>
                <a:cs typeface="Calibri"/>
              </a:rPr>
              <a:t> </a:t>
            </a:r>
            <a:r>
              <a:rPr sz="900" spc="0" dirty="0">
                <a:solidFill>
                  <a:srgbClr val="0A111D"/>
                </a:solidFill>
                <a:latin typeface="Calibri"/>
                <a:cs typeface="Calibri"/>
              </a:rPr>
              <a:t>3</a:t>
            </a:r>
            <a:r>
              <a:rPr sz="900" spc="84" dirty="0">
                <a:solidFill>
                  <a:srgbClr val="0A111D"/>
                </a:solidFill>
                <a:latin typeface="Calibri"/>
                <a:cs typeface="Calibri"/>
              </a:rPr>
              <a:t> </a:t>
            </a:r>
            <a:r>
              <a:rPr sz="900" spc="0" dirty="0">
                <a:solidFill>
                  <a:srgbClr val="0A111D"/>
                </a:solidFill>
                <a:latin typeface="Calibri"/>
                <a:cs typeface="Calibri"/>
              </a:rPr>
              <a:t>a</a:t>
            </a:r>
            <a:r>
              <a:rPr sz="900" spc="-14" dirty="0">
                <a:solidFill>
                  <a:srgbClr val="0A111D"/>
                </a:solidFill>
                <a:latin typeface="Calibri"/>
                <a:cs typeface="Calibri"/>
              </a:rPr>
              <a:t>r</a:t>
            </a:r>
            <a:r>
              <a:rPr sz="900" spc="4" dirty="0">
                <a:solidFill>
                  <a:srgbClr val="0A111D"/>
                </a:solidFill>
                <a:latin typeface="Calibri"/>
                <a:cs typeface="Calibri"/>
              </a:rPr>
              <a:t>c</a:t>
            </a:r>
            <a:r>
              <a:rPr sz="900" spc="-4" dirty="0">
                <a:solidFill>
                  <a:srgbClr val="0A111D"/>
                </a:solidFill>
                <a:latin typeface="Calibri"/>
                <a:cs typeface="Calibri"/>
              </a:rPr>
              <a:t>h</a:t>
            </a:r>
            <a:r>
              <a:rPr sz="900" spc="0" dirty="0">
                <a:solidFill>
                  <a:srgbClr val="0A111D"/>
                </a:solidFill>
                <a:latin typeface="Calibri"/>
                <a:cs typeface="Calibri"/>
              </a:rPr>
              <a:t>iv</a:t>
            </a:r>
            <a:r>
              <a:rPr sz="900" spc="4" dirty="0">
                <a:solidFill>
                  <a:srgbClr val="0A111D"/>
                </a:solidFill>
                <a:latin typeface="Calibri"/>
                <a:cs typeface="Calibri"/>
              </a:rPr>
              <a:t>o</a:t>
            </a:r>
            <a:r>
              <a:rPr sz="900" spc="0" dirty="0">
                <a:solidFill>
                  <a:srgbClr val="0A111D"/>
                </a:solidFill>
                <a:latin typeface="Calibri"/>
                <a:cs typeface="Calibri"/>
              </a:rPr>
              <a:t>s</a:t>
            </a:r>
            <a:r>
              <a:rPr sz="900" spc="79" dirty="0">
                <a:solidFill>
                  <a:srgbClr val="0A111D"/>
                </a:solidFill>
                <a:latin typeface="Calibri"/>
                <a:cs typeface="Calibri"/>
              </a:rPr>
              <a:t> </a:t>
            </a:r>
            <a:r>
              <a:rPr sz="900" spc="-4" dirty="0">
                <a:solidFill>
                  <a:srgbClr val="0A111D"/>
                </a:solidFill>
                <a:latin typeface="Calibri"/>
                <a:cs typeface="Calibri"/>
              </a:rPr>
              <a:t>p</a:t>
            </a:r>
            <a:r>
              <a:rPr sz="900" spc="9" dirty="0">
                <a:solidFill>
                  <a:srgbClr val="0A111D"/>
                </a:solidFill>
                <a:latin typeface="Calibri"/>
                <a:cs typeface="Calibri"/>
              </a:rPr>
              <a:t>r</a:t>
            </a:r>
            <a:r>
              <a:rPr sz="900" spc="0" dirty="0">
                <a:solidFill>
                  <a:srgbClr val="0A111D"/>
                </a:solidFill>
                <a:latin typeface="Calibri"/>
                <a:cs typeface="Calibri"/>
              </a:rPr>
              <a:t>i</a:t>
            </a:r>
            <a:r>
              <a:rPr sz="900" spc="-4" dirty="0">
                <a:solidFill>
                  <a:srgbClr val="0A111D"/>
                </a:solidFill>
                <a:latin typeface="Calibri"/>
                <a:cs typeface="Calibri"/>
              </a:rPr>
              <a:t>n</a:t>
            </a:r>
            <a:r>
              <a:rPr sz="900" spc="4" dirty="0">
                <a:solidFill>
                  <a:srgbClr val="0A111D"/>
                </a:solidFill>
                <a:latin typeface="Calibri"/>
                <a:cs typeface="Calibri"/>
              </a:rPr>
              <a:t>c</a:t>
            </a:r>
            <a:r>
              <a:rPr sz="900" spc="9" dirty="0">
                <a:solidFill>
                  <a:srgbClr val="0A111D"/>
                </a:solidFill>
                <a:latin typeface="Calibri"/>
                <a:cs typeface="Calibri"/>
              </a:rPr>
              <a:t>i</a:t>
            </a:r>
            <a:r>
              <a:rPr sz="900" spc="-4" dirty="0">
                <a:solidFill>
                  <a:srgbClr val="0A111D"/>
                </a:solidFill>
                <a:latin typeface="Calibri"/>
                <a:cs typeface="Calibri"/>
              </a:rPr>
              <a:t>p</a:t>
            </a:r>
            <a:r>
              <a:rPr sz="900" spc="0" dirty="0">
                <a:solidFill>
                  <a:srgbClr val="0A111D"/>
                </a:solidFill>
                <a:latin typeface="Calibri"/>
                <a:cs typeface="Calibri"/>
              </a:rPr>
              <a:t>al</a:t>
            </a:r>
            <a:r>
              <a:rPr sz="900" spc="-4" dirty="0">
                <a:solidFill>
                  <a:srgbClr val="0A111D"/>
                </a:solidFill>
                <a:latin typeface="Calibri"/>
                <a:cs typeface="Calibri"/>
              </a:rPr>
              <a:t>es</a:t>
            </a:r>
            <a:r>
              <a:rPr sz="900" spc="0" dirty="0">
                <a:solidFill>
                  <a:srgbClr val="0A111D"/>
                </a:solidFill>
                <a:latin typeface="Calibri"/>
                <a:cs typeface="Calibri"/>
              </a:rPr>
              <a:t>,</a:t>
            </a:r>
            <a:r>
              <a:rPr sz="900" spc="89" dirty="0">
                <a:solidFill>
                  <a:srgbClr val="0A111D"/>
                </a:solidFill>
                <a:latin typeface="Calibri"/>
                <a:cs typeface="Calibri"/>
              </a:rPr>
              <a:t> </a:t>
            </a:r>
            <a:r>
              <a:rPr sz="900" spc="4" dirty="0">
                <a:solidFill>
                  <a:srgbClr val="0A111D"/>
                </a:solidFill>
                <a:latin typeface="Calibri"/>
                <a:cs typeface="Calibri"/>
              </a:rPr>
              <a:t>s</a:t>
            </a:r>
            <a:r>
              <a:rPr sz="900" spc="0" dirty="0">
                <a:solidFill>
                  <a:srgbClr val="0A111D"/>
                </a:solidFill>
                <a:latin typeface="Calibri"/>
                <a:cs typeface="Calibri"/>
              </a:rPr>
              <a:t>i</a:t>
            </a:r>
            <a:r>
              <a:rPr sz="900" spc="4" dirty="0">
                <a:solidFill>
                  <a:srgbClr val="0A111D"/>
                </a:solidFill>
                <a:latin typeface="Calibri"/>
                <a:cs typeface="Calibri"/>
              </a:rPr>
              <a:t>g</a:t>
            </a:r>
            <a:r>
              <a:rPr sz="900" spc="-4" dirty="0">
                <a:solidFill>
                  <a:srgbClr val="0A111D"/>
                </a:solidFill>
                <a:latin typeface="Calibri"/>
                <a:cs typeface="Calibri"/>
              </a:rPr>
              <a:t>u</a:t>
            </a:r>
            <a:r>
              <a:rPr sz="900" spc="9" dirty="0">
                <a:solidFill>
                  <a:srgbClr val="0A111D"/>
                </a:solidFill>
                <a:latin typeface="Calibri"/>
                <a:cs typeface="Calibri"/>
              </a:rPr>
              <a:t>ie</a:t>
            </a:r>
            <a:r>
              <a:rPr sz="900" spc="4" dirty="0">
                <a:solidFill>
                  <a:srgbClr val="0A111D"/>
                </a:solidFill>
                <a:latin typeface="Calibri"/>
                <a:cs typeface="Calibri"/>
              </a:rPr>
              <a:t>n</a:t>
            </a:r>
            <a:r>
              <a:rPr sz="900" spc="-4" dirty="0">
                <a:solidFill>
                  <a:srgbClr val="0A111D"/>
                </a:solidFill>
                <a:latin typeface="Calibri"/>
                <a:cs typeface="Calibri"/>
              </a:rPr>
              <a:t>d</a:t>
            </a:r>
            <a:r>
              <a:rPr sz="900" spc="0" dirty="0">
                <a:solidFill>
                  <a:srgbClr val="0A111D"/>
                </a:solidFill>
                <a:latin typeface="Calibri"/>
                <a:cs typeface="Calibri"/>
              </a:rPr>
              <a:t>o</a:t>
            </a:r>
            <a:r>
              <a:rPr sz="900" spc="94" dirty="0">
                <a:solidFill>
                  <a:srgbClr val="0A111D"/>
                </a:solidFill>
                <a:latin typeface="Calibri"/>
                <a:cs typeface="Calibri"/>
              </a:rPr>
              <a:t> </a:t>
            </a:r>
            <a:r>
              <a:rPr sz="900" spc="0" dirty="0">
                <a:solidFill>
                  <a:srgbClr val="0A111D"/>
                </a:solidFill>
                <a:latin typeface="Calibri"/>
                <a:cs typeface="Calibri"/>
              </a:rPr>
              <a:t>l</a:t>
            </a:r>
            <a:r>
              <a:rPr sz="900" spc="4" dirty="0">
                <a:solidFill>
                  <a:srgbClr val="0A111D"/>
                </a:solidFill>
                <a:latin typeface="Calibri"/>
                <a:cs typeface="Calibri"/>
              </a:rPr>
              <a:t>o</a:t>
            </a:r>
            <a:r>
              <a:rPr sz="900" spc="0" dirty="0">
                <a:solidFill>
                  <a:srgbClr val="0A111D"/>
                </a:solidFill>
                <a:latin typeface="Calibri"/>
                <a:cs typeface="Calibri"/>
              </a:rPr>
              <a:t>s</a:t>
            </a:r>
            <a:r>
              <a:rPr sz="900" spc="79" dirty="0">
                <a:solidFill>
                  <a:srgbClr val="0A111D"/>
                </a:solidFill>
                <a:latin typeface="Calibri"/>
                <a:cs typeface="Calibri"/>
              </a:rPr>
              <a:t> </a:t>
            </a:r>
            <a:r>
              <a:rPr sz="900" spc="0" dirty="0">
                <a:solidFill>
                  <a:srgbClr val="0A111D"/>
                </a:solidFill>
                <a:latin typeface="Calibri"/>
                <a:cs typeface="Calibri"/>
              </a:rPr>
              <a:t>l</a:t>
            </a:r>
            <a:r>
              <a:rPr sz="900" spc="9" dirty="0">
                <a:solidFill>
                  <a:srgbClr val="0A111D"/>
                </a:solidFill>
                <a:latin typeface="Calibri"/>
                <a:cs typeface="Calibri"/>
              </a:rPr>
              <a:t>i</a:t>
            </a:r>
            <a:r>
              <a:rPr sz="900" spc="-4" dirty="0">
                <a:solidFill>
                  <a:srgbClr val="0A111D"/>
                </a:solidFill>
                <a:latin typeface="Calibri"/>
                <a:cs typeface="Calibri"/>
              </a:rPr>
              <a:t>ne</a:t>
            </a:r>
            <a:r>
              <a:rPr sz="900" spc="0" dirty="0">
                <a:solidFill>
                  <a:srgbClr val="0A111D"/>
                </a:solidFill>
                <a:latin typeface="Calibri"/>
                <a:cs typeface="Calibri"/>
              </a:rPr>
              <a:t>a</a:t>
            </a:r>
            <a:r>
              <a:rPr sz="900" spc="14" dirty="0">
                <a:solidFill>
                  <a:srgbClr val="0A111D"/>
                </a:solidFill>
                <a:latin typeface="Calibri"/>
                <a:cs typeface="Calibri"/>
              </a:rPr>
              <a:t>m</a:t>
            </a:r>
            <a:r>
              <a:rPr sz="900" spc="0" dirty="0">
                <a:solidFill>
                  <a:srgbClr val="0A111D"/>
                </a:solidFill>
                <a:latin typeface="Calibri"/>
                <a:cs typeface="Calibri"/>
              </a:rPr>
              <a:t>i</a:t>
            </a:r>
            <a:r>
              <a:rPr sz="900" spc="9" dirty="0">
                <a:solidFill>
                  <a:srgbClr val="0A111D"/>
                </a:solidFill>
                <a:latin typeface="Calibri"/>
                <a:cs typeface="Calibri"/>
              </a:rPr>
              <a:t>e</a:t>
            </a:r>
            <a:r>
              <a:rPr sz="900" spc="-4" dirty="0">
                <a:solidFill>
                  <a:srgbClr val="0A111D"/>
                </a:solidFill>
                <a:latin typeface="Calibri"/>
                <a:cs typeface="Calibri"/>
              </a:rPr>
              <a:t>n</a:t>
            </a:r>
            <a:r>
              <a:rPr sz="900" spc="0" dirty="0">
                <a:solidFill>
                  <a:srgbClr val="0A111D"/>
                </a:solidFill>
                <a:latin typeface="Calibri"/>
                <a:cs typeface="Calibri"/>
              </a:rPr>
              <a:t>t</a:t>
            </a:r>
            <a:r>
              <a:rPr sz="900" spc="4" dirty="0">
                <a:solidFill>
                  <a:srgbClr val="0A111D"/>
                </a:solidFill>
                <a:latin typeface="Calibri"/>
                <a:cs typeface="Calibri"/>
              </a:rPr>
              <a:t>o</a:t>
            </a:r>
            <a:r>
              <a:rPr sz="900" spc="0" dirty="0">
                <a:solidFill>
                  <a:srgbClr val="0A111D"/>
                </a:solidFill>
                <a:latin typeface="Calibri"/>
                <a:cs typeface="Calibri"/>
              </a:rPr>
              <a:t>s</a:t>
            </a:r>
            <a:r>
              <a:rPr sz="900" spc="84" dirty="0">
                <a:solidFill>
                  <a:srgbClr val="0A111D"/>
                </a:solidFill>
                <a:latin typeface="Calibri"/>
                <a:cs typeface="Calibri"/>
              </a:rPr>
              <a:t> </a:t>
            </a:r>
            <a:r>
              <a:rPr sz="900" spc="0" dirty="0">
                <a:solidFill>
                  <a:srgbClr val="0A111D"/>
                </a:solidFill>
                <a:latin typeface="Calibri"/>
                <a:cs typeface="Calibri"/>
              </a:rPr>
              <a:t>a</a:t>
            </a:r>
            <a:r>
              <a:rPr sz="900" spc="-4" dirty="0">
                <a:solidFill>
                  <a:srgbClr val="0A111D"/>
                </a:solidFill>
                <a:latin typeface="Calibri"/>
                <a:cs typeface="Calibri"/>
              </a:rPr>
              <a:t>s</a:t>
            </a:r>
            <a:r>
              <a:rPr sz="900" spc="4" dirty="0">
                <a:solidFill>
                  <a:srgbClr val="0A111D"/>
                </a:solidFill>
                <a:latin typeface="Calibri"/>
                <a:cs typeface="Calibri"/>
              </a:rPr>
              <a:t>oc</a:t>
            </a:r>
            <a:r>
              <a:rPr sz="900" spc="0" dirty="0">
                <a:solidFill>
                  <a:srgbClr val="0A111D"/>
                </a:solidFill>
                <a:latin typeface="Calibri"/>
                <a:cs typeface="Calibri"/>
              </a:rPr>
              <a:t>ia</a:t>
            </a:r>
            <a:r>
              <a:rPr sz="900" spc="-4" dirty="0">
                <a:solidFill>
                  <a:srgbClr val="0A111D"/>
                </a:solidFill>
                <a:latin typeface="Calibri"/>
                <a:cs typeface="Calibri"/>
              </a:rPr>
              <a:t>d</a:t>
            </a:r>
            <a:r>
              <a:rPr sz="900" spc="4" dirty="0">
                <a:solidFill>
                  <a:srgbClr val="0A111D"/>
                </a:solidFill>
                <a:latin typeface="Calibri"/>
                <a:cs typeface="Calibri"/>
              </a:rPr>
              <a:t>o</a:t>
            </a:r>
            <a:r>
              <a:rPr sz="900" spc="0" dirty="0">
                <a:solidFill>
                  <a:srgbClr val="0A111D"/>
                </a:solidFill>
                <a:latin typeface="Calibri"/>
                <a:cs typeface="Calibri"/>
              </a:rPr>
              <a:t>s</a:t>
            </a:r>
            <a:r>
              <a:rPr sz="900" spc="69" dirty="0">
                <a:solidFill>
                  <a:srgbClr val="0A111D"/>
                </a:solidFill>
                <a:latin typeface="Calibri"/>
                <a:cs typeface="Calibri"/>
              </a:rPr>
              <a:t> </a:t>
            </a:r>
            <a:r>
              <a:rPr sz="900" spc="0" dirty="0">
                <a:solidFill>
                  <a:srgbClr val="0A111D"/>
                </a:solidFill>
                <a:latin typeface="Calibri"/>
                <a:cs typeface="Calibri"/>
              </a:rPr>
              <a:t>a</a:t>
            </a:r>
            <a:r>
              <a:rPr sz="900" spc="74" dirty="0">
                <a:solidFill>
                  <a:srgbClr val="0A111D"/>
                </a:solidFill>
                <a:latin typeface="Calibri"/>
                <a:cs typeface="Calibri"/>
              </a:rPr>
              <a:t> </a:t>
            </a:r>
            <a:r>
              <a:rPr sz="900" spc="-4" dirty="0">
                <a:solidFill>
                  <a:srgbClr val="0A111D"/>
                </a:solidFill>
                <a:latin typeface="Calibri"/>
                <a:cs typeface="Calibri"/>
              </a:rPr>
              <a:t>d</a:t>
            </a:r>
            <a:r>
              <a:rPr sz="900" spc="0" dirty="0">
                <a:solidFill>
                  <a:srgbClr val="0A111D"/>
                </a:solidFill>
                <a:latin typeface="Calibri"/>
                <a:cs typeface="Calibri"/>
              </a:rPr>
              <a:t>at</a:t>
            </a:r>
            <a:r>
              <a:rPr sz="900" spc="4" dirty="0">
                <a:solidFill>
                  <a:srgbClr val="0A111D"/>
                </a:solidFill>
                <a:latin typeface="Calibri"/>
                <a:cs typeface="Calibri"/>
              </a:rPr>
              <a:t>o</a:t>
            </a:r>
            <a:r>
              <a:rPr sz="900" spc="0" dirty="0">
                <a:solidFill>
                  <a:srgbClr val="0A111D"/>
                </a:solidFill>
                <a:latin typeface="Calibri"/>
                <a:cs typeface="Calibri"/>
              </a:rPr>
              <a:t>s</a:t>
            </a:r>
            <a:r>
              <a:rPr sz="900" spc="79" dirty="0">
                <a:solidFill>
                  <a:srgbClr val="0A111D"/>
                </a:solidFill>
                <a:latin typeface="Calibri"/>
                <a:cs typeface="Calibri"/>
              </a:rPr>
              <a:t> </a:t>
            </a:r>
            <a:r>
              <a:rPr sz="900" spc="-4" dirty="0">
                <a:solidFill>
                  <a:srgbClr val="0A111D"/>
                </a:solidFill>
                <a:latin typeface="Calibri"/>
                <a:cs typeface="Calibri"/>
              </a:rPr>
              <a:t>d</a:t>
            </a:r>
            <a:r>
              <a:rPr sz="900" spc="0" dirty="0">
                <a:solidFill>
                  <a:srgbClr val="0A111D"/>
                </a:solidFill>
                <a:latin typeface="Calibri"/>
                <a:cs typeface="Calibri"/>
              </a:rPr>
              <a:t>e</a:t>
            </a:r>
            <a:r>
              <a:rPr sz="900" spc="79" dirty="0">
                <a:solidFill>
                  <a:srgbClr val="0A111D"/>
                </a:solidFill>
                <a:latin typeface="Calibri"/>
                <a:cs typeface="Calibri"/>
              </a:rPr>
              <a:t> </a:t>
            </a:r>
            <a:r>
              <a:rPr sz="900" spc="0" dirty="0">
                <a:solidFill>
                  <a:srgbClr val="0A111D"/>
                </a:solidFill>
                <a:latin typeface="Calibri"/>
                <a:cs typeface="Calibri"/>
              </a:rPr>
              <a:t>i</a:t>
            </a:r>
            <a:r>
              <a:rPr sz="900" spc="-4" dirty="0">
                <a:solidFill>
                  <a:srgbClr val="0A111D"/>
                </a:solidFill>
                <a:latin typeface="Calibri"/>
                <a:cs typeface="Calibri"/>
              </a:rPr>
              <a:t>n</a:t>
            </a:r>
            <a:r>
              <a:rPr sz="900" spc="9" dirty="0">
                <a:solidFill>
                  <a:srgbClr val="0A111D"/>
                </a:solidFill>
                <a:latin typeface="Calibri"/>
                <a:cs typeface="Calibri"/>
              </a:rPr>
              <a:t>t</a:t>
            </a:r>
            <a:r>
              <a:rPr sz="900" spc="-4" dirty="0">
                <a:solidFill>
                  <a:srgbClr val="0A111D"/>
                </a:solidFill>
                <a:latin typeface="Calibri"/>
                <a:cs typeface="Calibri"/>
              </a:rPr>
              <a:t>e</a:t>
            </a:r>
            <a:r>
              <a:rPr sz="900" spc="0" dirty="0">
                <a:solidFill>
                  <a:srgbClr val="0A111D"/>
                </a:solidFill>
                <a:latin typeface="Calibri"/>
                <a:cs typeface="Calibri"/>
              </a:rPr>
              <a:t>r</a:t>
            </a:r>
            <a:r>
              <a:rPr sz="900" spc="4" dirty="0">
                <a:solidFill>
                  <a:srgbClr val="0A111D"/>
                </a:solidFill>
                <a:latin typeface="Calibri"/>
                <a:cs typeface="Calibri"/>
              </a:rPr>
              <a:t>é</a:t>
            </a:r>
            <a:r>
              <a:rPr sz="900" spc="0" dirty="0">
                <a:solidFill>
                  <a:srgbClr val="0A111D"/>
                </a:solidFill>
                <a:latin typeface="Calibri"/>
                <a:cs typeface="Calibri"/>
              </a:rPr>
              <a:t>s</a:t>
            </a:r>
            <a:r>
              <a:rPr sz="900" spc="79" dirty="0">
                <a:solidFill>
                  <a:srgbClr val="0A111D"/>
                </a:solidFill>
                <a:latin typeface="Calibri"/>
                <a:cs typeface="Calibri"/>
              </a:rPr>
              <a:t> </a:t>
            </a:r>
            <a:r>
              <a:rPr sz="900" spc="-4" dirty="0">
                <a:solidFill>
                  <a:srgbClr val="0A111D"/>
                </a:solidFill>
                <a:latin typeface="Calibri"/>
                <a:cs typeface="Calibri"/>
              </a:rPr>
              <a:t>es</a:t>
            </a:r>
            <a:r>
              <a:rPr sz="900" spc="0" dirty="0">
                <a:solidFill>
                  <a:srgbClr val="0A111D"/>
                </a:solidFill>
                <a:latin typeface="Calibri"/>
                <a:cs typeface="Calibri"/>
              </a:rPr>
              <a:t>ta</a:t>
            </a:r>
            <a:r>
              <a:rPr sz="900" spc="4" dirty="0">
                <a:solidFill>
                  <a:srgbClr val="0A111D"/>
                </a:solidFill>
                <a:latin typeface="Calibri"/>
                <a:cs typeface="Calibri"/>
              </a:rPr>
              <a:t>b</a:t>
            </a:r>
            <a:r>
              <a:rPr sz="900" spc="0" dirty="0">
                <a:solidFill>
                  <a:srgbClr val="0A111D"/>
                </a:solidFill>
                <a:latin typeface="Calibri"/>
                <a:cs typeface="Calibri"/>
              </a:rPr>
              <a:t>l</a:t>
            </a:r>
            <a:r>
              <a:rPr sz="900" spc="-4" dirty="0">
                <a:solidFill>
                  <a:srgbClr val="0A111D"/>
                </a:solidFill>
                <a:latin typeface="Calibri"/>
                <a:cs typeface="Calibri"/>
              </a:rPr>
              <a:t>e</a:t>
            </a:r>
            <a:r>
              <a:rPr sz="900" spc="4" dirty="0">
                <a:solidFill>
                  <a:srgbClr val="0A111D"/>
                </a:solidFill>
                <a:latin typeface="Calibri"/>
                <a:cs typeface="Calibri"/>
              </a:rPr>
              <a:t>c</a:t>
            </a:r>
            <a:r>
              <a:rPr sz="900" spc="9" dirty="0">
                <a:solidFill>
                  <a:srgbClr val="0A111D"/>
                </a:solidFill>
                <a:latin typeface="Calibri"/>
                <a:cs typeface="Calibri"/>
              </a:rPr>
              <a:t>i</a:t>
            </a:r>
            <a:r>
              <a:rPr sz="900" spc="-4" dirty="0">
                <a:solidFill>
                  <a:srgbClr val="0A111D"/>
                </a:solidFill>
                <a:latin typeface="Calibri"/>
                <a:cs typeface="Calibri"/>
              </a:rPr>
              <a:t>d</a:t>
            </a:r>
            <a:r>
              <a:rPr sz="900" spc="4" dirty="0">
                <a:solidFill>
                  <a:srgbClr val="0A111D"/>
                </a:solidFill>
                <a:latin typeface="Calibri"/>
                <a:cs typeface="Calibri"/>
              </a:rPr>
              <a:t>o</a:t>
            </a:r>
            <a:r>
              <a:rPr sz="900" spc="0" dirty="0">
                <a:solidFill>
                  <a:srgbClr val="0A111D"/>
                </a:solidFill>
                <a:latin typeface="Calibri"/>
                <a:cs typeface="Calibri"/>
              </a:rPr>
              <a:t>s</a:t>
            </a:r>
            <a:r>
              <a:rPr sz="900" spc="84" dirty="0">
                <a:solidFill>
                  <a:srgbClr val="0A111D"/>
                </a:solidFill>
                <a:latin typeface="Calibri"/>
                <a:cs typeface="Calibri"/>
              </a:rPr>
              <a:t> </a:t>
            </a:r>
            <a:r>
              <a:rPr sz="900" spc="-4" dirty="0">
                <a:solidFill>
                  <a:srgbClr val="0A111D"/>
                </a:solidFill>
                <a:latin typeface="Calibri"/>
                <a:cs typeface="Calibri"/>
              </a:rPr>
              <a:t>p</a:t>
            </a:r>
            <a:r>
              <a:rPr sz="900" spc="4" dirty="0">
                <a:solidFill>
                  <a:srgbClr val="0A111D"/>
                </a:solidFill>
                <a:latin typeface="Calibri"/>
                <a:cs typeface="Calibri"/>
              </a:rPr>
              <a:t>o</a:t>
            </a:r>
            <a:r>
              <a:rPr sz="900" spc="0" dirty="0">
                <a:solidFill>
                  <a:srgbClr val="0A111D"/>
                </a:solidFill>
                <a:latin typeface="Calibri"/>
                <a:cs typeface="Calibri"/>
              </a:rPr>
              <a:t>r</a:t>
            </a:r>
            <a:r>
              <a:rPr sz="900" spc="84" dirty="0">
                <a:solidFill>
                  <a:srgbClr val="0A111D"/>
                </a:solidFill>
                <a:latin typeface="Calibri"/>
                <a:cs typeface="Calibri"/>
              </a:rPr>
              <a:t> </a:t>
            </a:r>
            <a:r>
              <a:rPr sz="900" spc="-4" dirty="0">
                <a:solidFill>
                  <a:srgbClr val="0A111D"/>
                </a:solidFill>
                <a:latin typeface="Calibri"/>
                <a:cs typeface="Calibri"/>
              </a:rPr>
              <a:t>la </a:t>
            </a:r>
            <a:r>
              <a:rPr sz="900" spc="4" dirty="0">
                <a:solidFill>
                  <a:srgbClr val="0A111D"/>
                </a:solidFill>
                <a:latin typeface="Calibri"/>
                <a:cs typeface="Calibri"/>
              </a:rPr>
              <a:t>o</a:t>
            </a:r>
            <a:r>
              <a:rPr sz="900" spc="0" dirty="0">
                <a:solidFill>
                  <a:srgbClr val="0A111D"/>
                </a:solidFill>
                <a:latin typeface="Calibri"/>
                <a:cs typeface="Calibri"/>
              </a:rPr>
              <a:t>r</a:t>
            </a:r>
            <a:r>
              <a:rPr sz="900" spc="-4" dirty="0">
                <a:solidFill>
                  <a:srgbClr val="0A111D"/>
                </a:solidFill>
                <a:latin typeface="Calibri"/>
                <a:cs typeface="Calibri"/>
              </a:rPr>
              <a:t>g</a:t>
            </a:r>
            <a:r>
              <a:rPr sz="900" spc="0" dirty="0">
                <a:solidFill>
                  <a:srgbClr val="0A111D"/>
                </a:solidFill>
                <a:latin typeface="Calibri"/>
                <a:cs typeface="Calibri"/>
              </a:rPr>
              <a:t>a</a:t>
            </a:r>
            <a:r>
              <a:rPr sz="900" spc="-4" dirty="0">
                <a:solidFill>
                  <a:srgbClr val="0A111D"/>
                </a:solidFill>
                <a:latin typeface="Calibri"/>
                <a:cs typeface="Calibri"/>
              </a:rPr>
              <a:t>n</a:t>
            </a:r>
            <a:r>
              <a:rPr sz="900" spc="0" dirty="0">
                <a:solidFill>
                  <a:srgbClr val="0A111D"/>
                </a:solidFill>
                <a:latin typeface="Calibri"/>
                <a:cs typeface="Calibri"/>
              </a:rPr>
              <a:t>i</a:t>
            </a:r>
            <a:r>
              <a:rPr sz="900" spc="4" dirty="0">
                <a:solidFill>
                  <a:srgbClr val="0A111D"/>
                </a:solidFill>
                <a:latin typeface="Calibri"/>
                <a:cs typeface="Calibri"/>
              </a:rPr>
              <a:t>z</a:t>
            </a:r>
            <a:r>
              <a:rPr sz="900" spc="0" dirty="0">
                <a:solidFill>
                  <a:srgbClr val="0A111D"/>
                </a:solidFill>
                <a:latin typeface="Calibri"/>
                <a:cs typeface="Calibri"/>
              </a:rPr>
              <a:t>a</a:t>
            </a:r>
            <a:r>
              <a:rPr sz="900" spc="4" dirty="0">
                <a:solidFill>
                  <a:srgbClr val="0A111D"/>
                </a:solidFill>
                <a:latin typeface="Calibri"/>
                <a:cs typeface="Calibri"/>
              </a:rPr>
              <a:t>c</a:t>
            </a:r>
            <a:r>
              <a:rPr sz="900" spc="0" dirty="0">
                <a:solidFill>
                  <a:srgbClr val="0A111D"/>
                </a:solidFill>
                <a:latin typeface="Calibri"/>
                <a:cs typeface="Calibri"/>
              </a:rPr>
              <a:t>i</a:t>
            </a:r>
            <a:r>
              <a:rPr sz="900" spc="4" dirty="0">
                <a:solidFill>
                  <a:srgbClr val="0A111D"/>
                </a:solidFill>
                <a:latin typeface="Calibri"/>
                <a:cs typeface="Calibri"/>
              </a:rPr>
              <a:t>ó</a:t>
            </a:r>
            <a:r>
              <a:rPr sz="900" spc="0" dirty="0">
                <a:solidFill>
                  <a:srgbClr val="0A111D"/>
                </a:solidFill>
                <a:latin typeface="Calibri"/>
                <a:cs typeface="Calibri"/>
              </a:rPr>
              <a:t>n:</a:t>
            </a:r>
            <a:endParaRPr sz="900">
              <a:latin typeface="Calibri"/>
              <a:cs typeface="Calibri"/>
            </a:endParaRPr>
          </a:p>
          <a:p>
            <a:pPr marL="291719" marR="8198321" algn="just">
              <a:lnSpc>
                <a:spcPct val="101725"/>
              </a:lnSpc>
              <a:spcBef>
                <a:spcPts val="553"/>
              </a:spcBef>
            </a:pPr>
            <a:r>
              <a:rPr sz="900" b="1" dirty="0">
                <a:solidFill>
                  <a:srgbClr val="0A111D"/>
                </a:solidFill>
                <a:latin typeface="Calibri"/>
                <a:cs typeface="Calibri"/>
              </a:rPr>
              <a:t>Los Entregables Finales son:</a:t>
            </a:r>
            <a:endParaRPr sz="900">
              <a:latin typeface="Calibri"/>
              <a:cs typeface="Calibri"/>
            </a:endParaRPr>
          </a:p>
          <a:p>
            <a:pPr marL="291719" marR="1006608" algn="just">
              <a:lnSpc>
                <a:spcPct val="101725"/>
              </a:lnSpc>
              <a:spcBef>
                <a:spcPts val="1939"/>
              </a:spcBef>
            </a:pPr>
            <a:r>
              <a:rPr sz="900" b="1" spc="0" dirty="0">
                <a:solidFill>
                  <a:srgbClr val="0A111D"/>
                </a:solidFill>
                <a:latin typeface="Calibri"/>
                <a:cs typeface="Calibri"/>
              </a:rPr>
              <a:t>1.-</a:t>
            </a:r>
            <a:r>
              <a:rPr sz="900" b="1" spc="-9" dirty="0">
                <a:solidFill>
                  <a:srgbClr val="0A111D"/>
                </a:solidFill>
                <a:latin typeface="Calibri"/>
                <a:cs typeface="Calibri"/>
              </a:rPr>
              <a:t> </a:t>
            </a:r>
            <a:r>
              <a:rPr sz="900" b="1" spc="-4" dirty="0">
                <a:solidFill>
                  <a:srgbClr val="0A111D"/>
                </a:solidFill>
                <a:latin typeface="Calibri"/>
                <a:cs typeface="Calibri"/>
              </a:rPr>
              <a:t>R</a:t>
            </a:r>
            <a:r>
              <a:rPr sz="900" b="1" spc="0" dirty="0">
                <a:solidFill>
                  <a:srgbClr val="0A111D"/>
                </a:solidFill>
                <a:latin typeface="Calibri"/>
                <a:cs typeface="Calibri"/>
              </a:rPr>
              <a:t>e</a:t>
            </a:r>
            <a:r>
              <a:rPr sz="900" b="1" spc="-4" dirty="0">
                <a:solidFill>
                  <a:srgbClr val="0A111D"/>
                </a:solidFill>
                <a:latin typeface="Calibri"/>
                <a:cs typeface="Calibri"/>
              </a:rPr>
              <a:t>po</a:t>
            </a:r>
            <a:r>
              <a:rPr sz="900" b="1" spc="4" dirty="0">
                <a:solidFill>
                  <a:srgbClr val="0A111D"/>
                </a:solidFill>
                <a:latin typeface="Calibri"/>
                <a:cs typeface="Calibri"/>
              </a:rPr>
              <a:t>r</a:t>
            </a:r>
            <a:r>
              <a:rPr sz="900" b="1" spc="0" dirty="0">
                <a:solidFill>
                  <a:srgbClr val="0A111D"/>
                </a:solidFill>
                <a:latin typeface="Calibri"/>
                <a:cs typeface="Calibri"/>
              </a:rPr>
              <a:t>te</a:t>
            </a:r>
            <a:r>
              <a:rPr sz="900" b="1" spc="14" dirty="0">
                <a:solidFill>
                  <a:srgbClr val="0A111D"/>
                </a:solidFill>
                <a:latin typeface="Calibri"/>
                <a:cs typeface="Calibri"/>
              </a:rPr>
              <a:t> </a:t>
            </a:r>
            <a:r>
              <a:rPr sz="900" b="1" spc="-4" dirty="0">
                <a:solidFill>
                  <a:srgbClr val="0A111D"/>
                </a:solidFill>
                <a:latin typeface="Calibri"/>
                <a:cs typeface="Calibri"/>
              </a:rPr>
              <a:t>Fin</a:t>
            </a:r>
            <a:r>
              <a:rPr sz="900" b="1" spc="0" dirty="0">
                <a:solidFill>
                  <a:srgbClr val="0A111D"/>
                </a:solidFill>
                <a:latin typeface="Calibri"/>
                <a:cs typeface="Calibri"/>
              </a:rPr>
              <a:t>al</a:t>
            </a:r>
            <a:r>
              <a:rPr sz="900" b="1" spc="19" dirty="0">
                <a:solidFill>
                  <a:srgbClr val="0A111D"/>
                </a:solidFill>
                <a:latin typeface="Calibri"/>
                <a:cs typeface="Calibri"/>
              </a:rPr>
              <a:t> </a:t>
            </a:r>
            <a:r>
              <a:rPr sz="900" b="1" spc="4" dirty="0">
                <a:solidFill>
                  <a:srgbClr val="0A111D"/>
                </a:solidFill>
                <a:latin typeface="Calibri"/>
                <a:cs typeface="Calibri"/>
              </a:rPr>
              <a:t>E</a:t>
            </a:r>
            <a:r>
              <a:rPr sz="900" b="1" spc="0" dirty="0">
                <a:solidFill>
                  <a:srgbClr val="0A111D"/>
                </a:solidFill>
                <a:latin typeface="Calibri"/>
                <a:cs typeface="Calibri"/>
              </a:rPr>
              <a:t>stu</a:t>
            </a:r>
            <a:r>
              <a:rPr sz="900" b="1" spc="-4" dirty="0">
                <a:solidFill>
                  <a:srgbClr val="0A111D"/>
                </a:solidFill>
                <a:latin typeface="Calibri"/>
                <a:cs typeface="Calibri"/>
              </a:rPr>
              <a:t>di</a:t>
            </a:r>
            <a:r>
              <a:rPr sz="900" b="1" spc="0" dirty="0">
                <a:solidFill>
                  <a:srgbClr val="0A111D"/>
                </a:solidFill>
                <a:latin typeface="Calibri"/>
                <a:cs typeface="Calibri"/>
              </a:rPr>
              <a:t>o                                                                           </a:t>
            </a:r>
            <a:r>
              <a:rPr sz="900" b="1" spc="89" dirty="0">
                <a:solidFill>
                  <a:srgbClr val="0A111D"/>
                </a:solidFill>
                <a:latin typeface="Calibri"/>
                <a:cs typeface="Calibri"/>
              </a:rPr>
              <a:t> </a:t>
            </a:r>
            <a:r>
              <a:rPr sz="900" b="1" spc="0" dirty="0">
                <a:solidFill>
                  <a:srgbClr val="0A111D"/>
                </a:solidFill>
                <a:latin typeface="Calibri"/>
                <a:cs typeface="Calibri"/>
              </a:rPr>
              <a:t>2.-</a:t>
            </a:r>
            <a:r>
              <a:rPr sz="900" b="1" spc="-9" dirty="0">
                <a:solidFill>
                  <a:srgbClr val="0A111D"/>
                </a:solidFill>
                <a:latin typeface="Calibri"/>
                <a:cs typeface="Calibri"/>
              </a:rPr>
              <a:t> </a:t>
            </a:r>
            <a:r>
              <a:rPr sz="900" b="1" spc="0" dirty="0">
                <a:solidFill>
                  <a:srgbClr val="0A111D"/>
                </a:solidFill>
                <a:latin typeface="Calibri"/>
                <a:cs typeface="Calibri"/>
              </a:rPr>
              <a:t>P</a:t>
            </a:r>
            <a:r>
              <a:rPr sz="900" b="1" spc="-4" dirty="0">
                <a:solidFill>
                  <a:srgbClr val="0A111D"/>
                </a:solidFill>
                <a:latin typeface="Calibri"/>
                <a:cs typeface="Calibri"/>
              </a:rPr>
              <a:t>l</a:t>
            </a:r>
            <a:r>
              <a:rPr sz="900" b="1" spc="0" dirty="0">
                <a:solidFill>
                  <a:srgbClr val="0A111D"/>
                </a:solidFill>
                <a:latin typeface="Calibri"/>
                <a:cs typeface="Calibri"/>
              </a:rPr>
              <a:t>a</a:t>
            </a:r>
            <a:r>
              <a:rPr sz="900" b="1" spc="-4" dirty="0">
                <a:solidFill>
                  <a:srgbClr val="0A111D"/>
                </a:solidFill>
                <a:latin typeface="Calibri"/>
                <a:cs typeface="Calibri"/>
              </a:rPr>
              <a:t>nill</a:t>
            </a:r>
            <a:r>
              <a:rPr sz="900" b="1" spc="0" dirty="0">
                <a:solidFill>
                  <a:srgbClr val="0A111D"/>
                </a:solidFill>
                <a:latin typeface="Calibri"/>
                <a:cs typeface="Calibri"/>
              </a:rPr>
              <a:t>a</a:t>
            </a:r>
            <a:r>
              <a:rPr sz="900" b="1" spc="44" dirty="0">
                <a:solidFill>
                  <a:srgbClr val="0A111D"/>
                </a:solidFill>
                <a:latin typeface="Calibri"/>
                <a:cs typeface="Calibri"/>
              </a:rPr>
              <a:t> </a:t>
            </a:r>
            <a:r>
              <a:rPr sz="900" b="1" spc="-4" dirty="0">
                <a:solidFill>
                  <a:srgbClr val="0A111D"/>
                </a:solidFill>
                <a:latin typeface="Calibri"/>
                <a:cs typeface="Calibri"/>
              </a:rPr>
              <a:t>S</a:t>
            </a:r>
            <a:r>
              <a:rPr sz="900" b="1" spc="0" dirty="0">
                <a:solidFill>
                  <a:srgbClr val="0A111D"/>
                </a:solidFill>
                <a:latin typeface="Calibri"/>
                <a:cs typeface="Calibri"/>
              </a:rPr>
              <a:t>a</a:t>
            </a:r>
            <a:r>
              <a:rPr sz="900" b="1" spc="-4" dirty="0">
                <a:solidFill>
                  <a:srgbClr val="0A111D"/>
                </a:solidFill>
                <a:latin typeface="Calibri"/>
                <a:cs typeface="Calibri"/>
              </a:rPr>
              <a:t>l</a:t>
            </a:r>
            <a:r>
              <a:rPr sz="900" b="1" spc="0" dirty="0">
                <a:solidFill>
                  <a:srgbClr val="0A111D"/>
                </a:solidFill>
                <a:latin typeface="Calibri"/>
                <a:cs typeface="Calibri"/>
              </a:rPr>
              <a:t>a</a:t>
            </a:r>
            <a:r>
              <a:rPr sz="900" b="1" spc="4" dirty="0">
                <a:solidFill>
                  <a:srgbClr val="0A111D"/>
                </a:solidFill>
                <a:latin typeface="Calibri"/>
                <a:cs typeface="Calibri"/>
              </a:rPr>
              <a:t>r</a:t>
            </a:r>
            <a:r>
              <a:rPr sz="900" b="1" spc="-4" dirty="0">
                <a:solidFill>
                  <a:srgbClr val="0A111D"/>
                </a:solidFill>
                <a:latin typeface="Calibri"/>
                <a:cs typeface="Calibri"/>
              </a:rPr>
              <a:t>i</a:t>
            </a:r>
            <a:r>
              <a:rPr sz="900" b="1" spc="0" dirty="0">
                <a:solidFill>
                  <a:srgbClr val="0A111D"/>
                </a:solidFill>
                <a:latin typeface="Calibri"/>
                <a:cs typeface="Calibri"/>
              </a:rPr>
              <a:t>al                                                                                      </a:t>
            </a:r>
            <a:r>
              <a:rPr sz="900" b="1" spc="148" dirty="0">
                <a:solidFill>
                  <a:srgbClr val="0A111D"/>
                </a:solidFill>
                <a:latin typeface="Calibri"/>
                <a:cs typeface="Calibri"/>
              </a:rPr>
              <a:t> </a:t>
            </a:r>
            <a:r>
              <a:rPr sz="900" b="1" spc="0" dirty="0">
                <a:solidFill>
                  <a:srgbClr val="0A111D"/>
                </a:solidFill>
                <a:latin typeface="Calibri"/>
                <a:cs typeface="Calibri"/>
              </a:rPr>
              <a:t>3.-</a:t>
            </a:r>
            <a:r>
              <a:rPr sz="900" b="1" spc="-4" dirty="0">
                <a:solidFill>
                  <a:srgbClr val="0A111D"/>
                </a:solidFill>
                <a:latin typeface="Calibri"/>
                <a:cs typeface="Calibri"/>
              </a:rPr>
              <a:t>R</a:t>
            </a:r>
            <a:r>
              <a:rPr sz="900" b="1" spc="0" dirty="0">
                <a:solidFill>
                  <a:srgbClr val="0A111D"/>
                </a:solidFill>
                <a:latin typeface="Calibri"/>
                <a:cs typeface="Calibri"/>
              </a:rPr>
              <a:t>e</a:t>
            </a:r>
            <a:r>
              <a:rPr sz="900" b="1" spc="-4" dirty="0">
                <a:solidFill>
                  <a:srgbClr val="0A111D"/>
                </a:solidFill>
                <a:latin typeface="Calibri"/>
                <a:cs typeface="Calibri"/>
              </a:rPr>
              <a:t>po</a:t>
            </a:r>
            <a:r>
              <a:rPr sz="900" b="1" spc="4" dirty="0">
                <a:solidFill>
                  <a:srgbClr val="0A111D"/>
                </a:solidFill>
                <a:latin typeface="Calibri"/>
                <a:cs typeface="Calibri"/>
              </a:rPr>
              <a:t>r</a:t>
            </a:r>
            <a:r>
              <a:rPr sz="900" b="1" spc="0" dirty="0">
                <a:solidFill>
                  <a:srgbClr val="0A111D"/>
                </a:solidFill>
                <a:latin typeface="Calibri"/>
                <a:cs typeface="Calibri"/>
              </a:rPr>
              <a:t>te</a:t>
            </a:r>
            <a:r>
              <a:rPr sz="900" b="1" spc="4" dirty="0">
                <a:solidFill>
                  <a:srgbClr val="0A111D"/>
                </a:solidFill>
                <a:latin typeface="Calibri"/>
                <a:cs typeface="Calibri"/>
              </a:rPr>
              <a:t> </a:t>
            </a:r>
            <a:r>
              <a:rPr sz="800" b="1" spc="4" dirty="0">
                <a:solidFill>
                  <a:srgbClr val="0A111D"/>
                </a:solidFill>
                <a:latin typeface="Calibri"/>
                <a:cs typeface="Calibri"/>
              </a:rPr>
              <a:t>P</a:t>
            </a:r>
            <a:r>
              <a:rPr sz="800" b="1" spc="0" dirty="0">
                <a:solidFill>
                  <a:srgbClr val="0A111D"/>
                </a:solidFill>
                <a:latin typeface="Calibri"/>
                <a:cs typeface="Calibri"/>
              </a:rPr>
              <a:t>rác</a:t>
            </a:r>
            <a:r>
              <a:rPr sz="800" b="1" spc="-4" dirty="0">
                <a:solidFill>
                  <a:srgbClr val="0A111D"/>
                </a:solidFill>
                <a:latin typeface="Calibri"/>
                <a:cs typeface="Calibri"/>
              </a:rPr>
              <a:t>ti</a:t>
            </a:r>
            <a:r>
              <a:rPr sz="800" b="1" spc="0" dirty="0">
                <a:solidFill>
                  <a:srgbClr val="0A111D"/>
                </a:solidFill>
                <a:latin typeface="Calibri"/>
                <a:cs typeface="Calibri"/>
              </a:rPr>
              <a:t>cas de</a:t>
            </a:r>
            <a:r>
              <a:rPr sz="800" b="1" spc="-9" dirty="0">
                <a:solidFill>
                  <a:srgbClr val="0A111D"/>
                </a:solidFill>
                <a:latin typeface="Calibri"/>
                <a:cs typeface="Calibri"/>
              </a:rPr>
              <a:t> </a:t>
            </a:r>
            <a:r>
              <a:rPr sz="800" b="1" spc="-4" dirty="0">
                <a:solidFill>
                  <a:srgbClr val="0A111D"/>
                </a:solidFill>
                <a:latin typeface="Calibri"/>
                <a:cs typeface="Calibri"/>
              </a:rPr>
              <a:t>C</a:t>
            </a:r>
            <a:r>
              <a:rPr sz="800" b="1" spc="0" dirty="0">
                <a:solidFill>
                  <a:srgbClr val="0A111D"/>
                </a:solidFill>
                <a:latin typeface="Calibri"/>
                <a:cs typeface="Calibri"/>
              </a:rPr>
              <a:t>a</a:t>
            </a:r>
            <a:r>
              <a:rPr sz="800" b="1" spc="-4" dirty="0">
                <a:solidFill>
                  <a:srgbClr val="0A111D"/>
                </a:solidFill>
                <a:latin typeface="Calibri"/>
                <a:cs typeface="Calibri"/>
              </a:rPr>
              <a:t>li</a:t>
            </a:r>
            <a:r>
              <a:rPr sz="800" b="1" spc="0" dirty="0">
                <a:solidFill>
                  <a:srgbClr val="0A111D"/>
                </a:solidFill>
                <a:latin typeface="Calibri"/>
                <a:cs typeface="Calibri"/>
              </a:rPr>
              <a:t>dad</a:t>
            </a:r>
            <a:r>
              <a:rPr sz="800" b="1" spc="9" dirty="0">
                <a:solidFill>
                  <a:srgbClr val="0A111D"/>
                </a:solidFill>
                <a:latin typeface="Calibri"/>
                <a:cs typeface="Calibri"/>
              </a:rPr>
              <a:t> </a:t>
            </a:r>
            <a:r>
              <a:rPr sz="800" b="1" spc="0" dirty="0">
                <a:solidFill>
                  <a:srgbClr val="0A111D"/>
                </a:solidFill>
                <a:latin typeface="Calibri"/>
                <a:cs typeface="Calibri"/>
              </a:rPr>
              <a:t>de</a:t>
            </a:r>
            <a:r>
              <a:rPr sz="800" b="1" spc="-19" dirty="0">
                <a:solidFill>
                  <a:srgbClr val="0A111D"/>
                </a:solidFill>
                <a:latin typeface="Calibri"/>
                <a:cs typeface="Calibri"/>
              </a:rPr>
              <a:t> </a:t>
            </a:r>
            <a:r>
              <a:rPr sz="800" b="1" spc="4" dirty="0">
                <a:solidFill>
                  <a:srgbClr val="0A111D"/>
                </a:solidFill>
                <a:latin typeface="Calibri"/>
                <a:cs typeface="Calibri"/>
              </a:rPr>
              <a:t>V</a:t>
            </a:r>
            <a:r>
              <a:rPr sz="800" b="1" spc="-4" dirty="0">
                <a:solidFill>
                  <a:srgbClr val="0A111D"/>
                </a:solidFill>
                <a:latin typeface="Calibri"/>
                <a:cs typeface="Calibri"/>
              </a:rPr>
              <a:t>i</a:t>
            </a:r>
            <a:r>
              <a:rPr sz="800" b="1" spc="0" dirty="0">
                <a:solidFill>
                  <a:srgbClr val="0A111D"/>
                </a:solidFill>
                <a:latin typeface="Calibri"/>
                <a:cs typeface="Calibri"/>
              </a:rPr>
              <a:t>da y</a:t>
            </a:r>
            <a:r>
              <a:rPr sz="800" b="1" spc="-19" dirty="0">
                <a:solidFill>
                  <a:srgbClr val="0A111D"/>
                </a:solidFill>
                <a:latin typeface="Calibri"/>
                <a:cs typeface="Calibri"/>
              </a:rPr>
              <a:t> </a:t>
            </a:r>
            <a:r>
              <a:rPr sz="800" b="1" spc="4" dirty="0">
                <a:solidFill>
                  <a:srgbClr val="0A111D"/>
                </a:solidFill>
                <a:latin typeface="Calibri"/>
                <a:cs typeface="Calibri"/>
              </a:rPr>
              <a:t>B</a:t>
            </a:r>
            <a:r>
              <a:rPr sz="800" b="1" spc="0" dirty="0">
                <a:solidFill>
                  <a:srgbClr val="0A111D"/>
                </a:solidFill>
                <a:latin typeface="Calibri"/>
                <a:cs typeface="Calibri"/>
              </a:rPr>
              <a:t>en</a:t>
            </a:r>
            <a:r>
              <a:rPr sz="800" b="1" spc="4" dirty="0">
                <a:solidFill>
                  <a:srgbClr val="0A111D"/>
                </a:solidFill>
                <a:latin typeface="Calibri"/>
                <a:cs typeface="Calibri"/>
              </a:rPr>
              <a:t>e</a:t>
            </a:r>
            <a:r>
              <a:rPr sz="800" b="1" spc="0" dirty="0">
                <a:solidFill>
                  <a:srgbClr val="0A111D"/>
                </a:solidFill>
                <a:latin typeface="Calibri"/>
                <a:cs typeface="Calibri"/>
              </a:rPr>
              <a:t>f</a:t>
            </a:r>
            <a:r>
              <a:rPr sz="800" b="1" spc="-9" dirty="0">
                <a:solidFill>
                  <a:srgbClr val="0A111D"/>
                </a:solidFill>
                <a:latin typeface="Calibri"/>
                <a:cs typeface="Calibri"/>
              </a:rPr>
              <a:t>i</a:t>
            </a:r>
            <a:r>
              <a:rPr sz="800" b="1" spc="0" dirty="0">
                <a:solidFill>
                  <a:srgbClr val="0A111D"/>
                </a:solidFill>
                <a:latin typeface="Calibri"/>
                <a:cs typeface="Calibri"/>
              </a:rPr>
              <a:t>c</a:t>
            </a:r>
            <a:r>
              <a:rPr sz="800" b="1" spc="-4" dirty="0">
                <a:solidFill>
                  <a:srgbClr val="0A111D"/>
                </a:solidFill>
                <a:latin typeface="Calibri"/>
                <a:cs typeface="Calibri"/>
              </a:rPr>
              <a:t>i</a:t>
            </a:r>
            <a:r>
              <a:rPr sz="800" b="1" spc="0" dirty="0">
                <a:solidFill>
                  <a:srgbClr val="0A111D"/>
                </a:solidFill>
                <a:latin typeface="Calibri"/>
                <a:cs typeface="Calibri"/>
              </a:rPr>
              <a:t>os</a:t>
            </a:r>
            <a:endParaRPr sz="800">
              <a:latin typeface="Calibri"/>
              <a:cs typeface="Calibri"/>
            </a:endParaRPr>
          </a:p>
          <a:p>
            <a:pPr marL="271018" marR="620562" algn="just">
              <a:lnSpc>
                <a:spcPct val="100097"/>
              </a:lnSpc>
              <a:spcBef>
                <a:spcPts val="195"/>
              </a:spcBef>
            </a:pPr>
            <a:r>
              <a:rPr sz="800" spc="0" dirty="0">
                <a:latin typeface="Calibri"/>
                <a:cs typeface="Calibri"/>
              </a:rPr>
              <a:t>A</a:t>
            </a:r>
            <a:r>
              <a:rPr sz="800" spc="-4" dirty="0">
                <a:latin typeface="Calibri"/>
                <a:cs typeface="Calibri"/>
              </a:rPr>
              <a:t>rchiv</a:t>
            </a:r>
            <a:r>
              <a:rPr sz="800" spc="0" dirty="0">
                <a:latin typeface="Calibri"/>
                <a:cs typeface="Calibri"/>
              </a:rPr>
              <a:t>o</a:t>
            </a:r>
            <a:r>
              <a:rPr sz="800" spc="10" dirty="0">
                <a:latin typeface="Calibri"/>
                <a:cs typeface="Calibri"/>
              </a:rPr>
              <a:t> </a:t>
            </a:r>
            <a:r>
              <a:rPr sz="800" spc="4" dirty="0">
                <a:latin typeface="Calibri"/>
                <a:cs typeface="Calibri"/>
              </a:rPr>
              <a:t>P</a:t>
            </a:r>
            <a:r>
              <a:rPr sz="800" spc="-4" dirty="0">
                <a:latin typeface="Calibri"/>
                <a:cs typeface="Calibri"/>
              </a:rPr>
              <a:t>D</a:t>
            </a:r>
            <a:r>
              <a:rPr sz="800" spc="0" dirty="0">
                <a:latin typeface="Calibri"/>
                <a:cs typeface="Calibri"/>
              </a:rPr>
              <a:t>F,</a:t>
            </a:r>
            <a:r>
              <a:rPr sz="800" spc="-34" dirty="0">
                <a:latin typeface="Calibri"/>
                <a:cs typeface="Calibri"/>
              </a:rPr>
              <a:t> </a:t>
            </a:r>
            <a:r>
              <a:rPr sz="800" spc="-4" dirty="0">
                <a:latin typeface="Calibri"/>
                <a:cs typeface="Calibri"/>
              </a:rPr>
              <a:t>e</a:t>
            </a:r>
            <a:r>
              <a:rPr sz="800" spc="0" dirty="0">
                <a:latin typeface="Calibri"/>
                <a:cs typeface="Calibri"/>
              </a:rPr>
              <a:t>n</a:t>
            </a:r>
            <a:r>
              <a:rPr sz="800" spc="4" dirty="0">
                <a:latin typeface="Calibri"/>
                <a:cs typeface="Calibri"/>
              </a:rPr>
              <a:t> </a:t>
            </a:r>
            <a:r>
              <a:rPr sz="800" spc="-4" dirty="0">
                <a:latin typeface="Calibri"/>
                <a:cs typeface="Calibri"/>
              </a:rPr>
              <a:t>for</a:t>
            </a:r>
            <a:r>
              <a:rPr sz="800" spc="4" dirty="0">
                <a:latin typeface="Calibri"/>
                <a:cs typeface="Calibri"/>
              </a:rPr>
              <a:t>m</a:t>
            </a:r>
            <a:r>
              <a:rPr sz="800" spc="0" dirty="0">
                <a:latin typeface="Calibri"/>
                <a:cs typeface="Calibri"/>
              </a:rPr>
              <a:t>a</a:t>
            </a:r>
            <a:r>
              <a:rPr sz="800" spc="-9" dirty="0">
                <a:latin typeface="Calibri"/>
                <a:cs typeface="Calibri"/>
              </a:rPr>
              <a:t>t</a:t>
            </a:r>
            <a:r>
              <a:rPr sz="800" spc="0" dirty="0">
                <a:latin typeface="Calibri"/>
                <a:cs typeface="Calibri"/>
              </a:rPr>
              <a:t>o</a:t>
            </a:r>
            <a:r>
              <a:rPr sz="800" spc="-4" dirty="0">
                <a:latin typeface="Calibri"/>
                <a:cs typeface="Calibri"/>
              </a:rPr>
              <a:t> </a:t>
            </a:r>
            <a:r>
              <a:rPr sz="800" spc="-9" dirty="0">
                <a:latin typeface="Calibri"/>
                <a:cs typeface="Calibri"/>
              </a:rPr>
              <a:t>r</a:t>
            </a:r>
            <a:r>
              <a:rPr sz="800" spc="-4" dirty="0">
                <a:latin typeface="Calibri"/>
                <a:cs typeface="Calibri"/>
              </a:rPr>
              <a:t>eporte</a:t>
            </a:r>
            <a:r>
              <a:rPr sz="800" spc="0" dirty="0">
                <a:latin typeface="Calibri"/>
                <a:cs typeface="Calibri"/>
              </a:rPr>
              <a:t>,</a:t>
            </a:r>
            <a:r>
              <a:rPr sz="800" spc="19" dirty="0">
                <a:latin typeface="Calibri"/>
                <a:cs typeface="Calibri"/>
              </a:rPr>
              <a:t> </a:t>
            </a:r>
            <a:r>
              <a:rPr sz="800" spc="-4" dirty="0">
                <a:latin typeface="Calibri"/>
                <a:cs typeface="Calibri"/>
              </a:rPr>
              <a:t>e</a:t>
            </a:r>
            <a:r>
              <a:rPr sz="800" spc="0" dirty="0">
                <a:latin typeface="Calibri"/>
                <a:cs typeface="Calibri"/>
              </a:rPr>
              <a:t>l</a:t>
            </a:r>
            <a:r>
              <a:rPr sz="800" spc="-3" dirty="0">
                <a:latin typeface="Calibri"/>
                <a:cs typeface="Calibri"/>
              </a:rPr>
              <a:t> </a:t>
            </a:r>
            <a:r>
              <a:rPr sz="800" spc="-4" dirty="0">
                <a:latin typeface="Calibri"/>
                <a:cs typeface="Calibri"/>
              </a:rPr>
              <a:t>cu</a:t>
            </a:r>
            <a:r>
              <a:rPr sz="800" spc="0" dirty="0">
                <a:latin typeface="Calibri"/>
                <a:cs typeface="Calibri"/>
              </a:rPr>
              <a:t>al</a:t>
            </a:r>
            <a:r>
              <a:rPr sz="800" spc="8" dirty="0">
                <a:latin typeface="Calibri"/>
                <a:cs typeface="Calibri"/>
              </a:rPr>
              <a:t> </a:t>
            </a:r>
            <a:r>
              <a:rPr sz="800" spc="0" dirty="0">
                <a:latin typeface="Calibri"/>
                <a:cs typeface="Calibri"/>
              </a:rPr>
              <a:t>ag</a:t>
            </a:r>
            <a:r>
              <a:rPr sz="800" spc="-4" dirty="0">
                <a:latin typeface="Calibri"/>
                <a:cs typeface="Calibri"/>
              </a:rPr>
              <a:t>rup</a:t>
            </a:r>
            <a:r>
              <a:rPr sz="800" spc="0" dirty="0">
                <a:latin typeface="Calibri"/>
                <a:cs typeface="Calibri"/>
              </a:rPr>
              <a:t>a</a:t>
            </a:r>
            <a:r>
              <a:rPr sz="800" spc="-4" dirty="0">
                <a:latin typeface="Calibri"/>
                <a:cs typeface="Calibri"/>
              </a:rPr>
              <a:t> todo</a:t>
            </a:r>
            <a:r>
              <a:rPr sz="800" spc="0" dirty="0">
                <a:latin typeface="Calibri"/>
                <a:cs typeface="Calibri"/>
              </a:rPr>
              <a:t>s</a:t>
            </a:r>
            <a:r>
              <a:rPr sz="800" spc="7" dirty="0">
                <a:latin typeface="Calibri"/>
                <a:cs typeface="Calibri"/>
              </a:rPr>
              <a:t> </a:t>
            </a:r>
            <a:r>
              <a:rPr sz="800" spc="-4" dirty="0">
                <a:latin typeface="Calibri"/>
                <a:cs typeface="Calibri"/>
              </a:rPr>
              <a:t>lo</a:t>
            </a:r>
            <a:r>
              <a:rPr sz="800" spc="0" dirty="0">
                <a:latin typeface="Calibri"/>
                <a:cs typeface="Calibri"/>
              </a:rPr>
              <a:t>s                                 </a:t>
            </a:r>
            <a:r>
              <a:rPr sz="800" spc="97" dirty="0">
                <a:latin typeface="Calibri"/>
                <a:cs typeface="Calibri"/>
              </a:rPr>
              <a:t> </a:t>
            </a:r>
            <a:r>
              <a:rPr sz="800" spc="0" dirty="0">
                <a:latin typeface="Calibri"/>
                <a:cs typeface="Calibri"/>
              </a:rPr>
              <a:t>A</a:t>
            </a:r>
            <a:r>
              <a:rPr sz="800" spc="-4" dirty="0">
                <a:latin typeface="Calibri"/>
                <a:cs typeface="Calibri"/>
              </a:rPr>
              <a:t>rc</a:t>
            </a:r>
            <a:r>
              <a:rPr sz="800" spc="0" dirty="0">
                <a:latin typeface="Calibri"/>
                <a:cs typeface="Calibri"/>
              </a:rPr>
              <a:t>h</a:t>
            </a:r>
            <a:r>
              <a:rPr sz="800" spc="-4" dirty="0">
                <a:latin typeface="Calibri"/>
                <a:cs typeface="Calibri"/>
              </a:rPr>
              <a:t>iv</a:t>
            </a:r>
            <a:r>
              <a:rPr sz="800" spc="0" dirty="0">
                <a:latin typeface="Calibri"/>
                <a:cs typeface="Calibri"/>
              </a:rPr>
              <a:t>o</a:t>
            </a:r>
            <a:r>
              <a:rPr sz="800" spc="4" dirty="0">
                <a:latin typeface="Calibri"/>
                <a:cs typeface="Calibri"/>
              </a:rPr>
              <a:t> E</a:t>
            </a:r>
            <a:r>
              <a:rPr sz="800" spc="0" dirty="0">
                <a:latin typeface="Calibri"/>
                <a:cs typeface="Calibri"/>
              </a:rPr>
              <a:t>x</a:t>
            </a:r>
            <a:r>
              <a:rPr sz="800" spc="-4" dirty="0">
                <a:latin typeface="Calibri"/>
                <a:cs typeface="Calibri"/>
              </a:rPr>
              <a:t>ce</a:t>
            </a:r>
            <a:r>
              <a:rPr sz="800" spc="0" dirty="0">
                <a:latin typeface="Calibri"/>
                <a:cs typeface="Calibri"/>
              </a:rPr>
              <a:t>l</a:t>
            </a:r>
            <a:r>
              <a:rPr sz="800" spc="-4" dirty="0">
                <a:latin typeface="Calibri"/>
                <a:cs typeface="Calibri"/>
              </a:rPr>
              <a:t> d</a:t>
            </a:r>
            <a:r>
              <a:rPr sz="800" spc="0" dirty="0">
                <a:latin typeface="Calibri"/>
                <a:cs typeface="Calibri"/>
              </a:rPr>
              <a:t>e</a:t>
            </a:r>
            <a:r>
              <a:rPr sz="800" spc="-4" dirty="0">
                <a:latin typeface="Calibri"/>
                <a:cs typeface="Calibri"/>
              </a:rPr>
              <a:t> tr</a:t>
            </a:r>
            <a:r>
              <a:rPr sz="800" spc="0" dirty="0">
                <a:latin typeface="Calibri"/>
                <a:cs typeface="Calibri"/>
              </a:rPr>
              <a:t>a</a:t>
            </a:r>
            <a:r>
              <a:rPr sz="800" spc="-4" dirty="0">
                <a:latin typeface="Calibri"/>
                <a:cs typeface="Calibri"/>
              </a:rPr>
              <a:t>b</a:t>
            </a:r>
            <a:r>
              <a:rPr sz="800" spc="0" dirty="0">
                <a:latin typeface="Calibri"/>
                <a:cs typeface="Calibri"/>
              </a:rPr>
              <a:t>aj</a:t>
            </a:r>
            <a:r>
              <a:rPr sz="800" spc="-4" dirty="0">
                <a:latin typeface="Calibri"/>
                <a:cs typeface="Calibri"/>
              </a:rPr>
              <a:t>o</a:t>
            </a:r>
            <a:r>
              <a:rPr sz="800" spc="0" dirty="0">
                <a:latin typeface="Calibri"/>
                <a:cs typeface="Calibri"/>
              </a:rPr>
              <a:t>,</a:t>
            </a:r>
            <a:r>
              <a:rPr sz="800" spc="4" dirty="0">
                <a:latin typeface="Calibri"/>
                <a:cs typeface="Calibri"/>
              </a:rPr>
              <a:t> </a:t>
            </a:r>
            <a:r>
              <a:rPr sz="800" spc="-4" dirty="0">
                <a:latin typeface="Calibri"/>
                <a:cs typeface="Calibri"/>
              </a:rPr>
              <a:t>q</a:t>
            </a:r>
            <a:r>
              <a:rPr sz="800" spc="0" dirty="0">
                <a:latin typeface="Calibri"/>
                <a:cs typeface="Calibri"/>
              </a:rPr>
              <a:t>ue</a:t>
            </a:r>
            <a:r>
              <a:rPr sz="800" spc="4" dirty="0">
                <a:latin typeface="Calibri"/>
                <a:cs typeface="Calibri"/>
              </a:rPr>
              <a:t> </a:t>
            </a:r>
            <a:r>
              <a:rPr sz="800" spc="0" dirty="0">
                <a:latin typeface="Calibri"/>
                <a:cs typeface="Calibri"/>
              </a:rPr>
              <a:t>p</a:t>
            </a:r>
            <a:r>
              <a:rPr sz="800" spc="-4" dirty="0">
                <a:latin typeface="Calibri"/>
                <a:cs typeface="Calibri"/>
              </a:rPr>
              <a:t>re</a:t>
            </a:r>
            <a:r>
              <a:rPr sz="800" spc="0" dirty="0">
                <a:latin typeface="Calibri"/>
                <a:cs typeface="Calibri"/>
              </a:rPr>
              <a:t>s</a:t>
            </a:r>
            <a:r>
              <a:rPr sz="800" spc="-4" dirty="0">
                <a:latin typeface="Calibri"/>
                <a:cs typeface="Calibri"/>
              </a:rPr>
              <a:t>e</a:t>
            </a:r>
            <a:r>
              <a:rPr sz="800" spc="0" dirty="0">
                <a:latin typeface="Calibri"/>
                <a:cs typeface="Calibri"/>
              </a:rPr>
              <a:t>n</a:t>
            </a:r>
            <a:r>
              <a:rPr sz="800" spc="-9" dirty="0">
                <a:latin typeface="Calibri"/>
                <a:cs typeface="Calibri"/>
              </a:rPr>
              <a:t>t</a:t>
            </a:r>
            <a:r>
              <a:rPr sz="800" spc="0" dirty="0">
                <a:latin typeface="Calibri"/>
                <a:cs typeface="Calibri"/>
              </a:rPr>
              <a:t>a</a:t>
            </a:r>
            <a:r>
              <a:rPr sz="800" spc="9" dirty="0">
                <a:latin typeface="Calibri"/>
                <a:cs typeface="Calibri"/>
              </a:rPr>
              <a:t> </a:t>
            </a:r>
            <a:r>
              <a:rPr sz="800" spc="-4" dirty="0">
                <a:latin typeface="Calibri"/>
                <a:cs typeface="Calibri"/>
              </a:rPr>
              <a:t>lo</a:t>
            </a:r>
            <a:r>
              <a:rPr sz="800" spc="0" dirty="0">
                <a:latin typeface="Calibri"/>
                <a:cs typeface="Calibri"/>
              </a:rPr>
              <a:t>s</a:t>
            </a:r>
            <a:r>
              <a:rPr sz="800" spc="9" dirty="0">
                <a:latin typeface="Calibri"/>
                <a:cs typeface="Calibri"/>
              </a:rPr>
              <a:t> </a:t>
            </a:r>
            <a:r>
              <a:rPr sz="800" spc="0" dirty="0">
                <a:latin typeface="Calibri"/>
                <a:cs typeface="Calibri"/>
              </a:rPr>
              <a:t>d</a:t>
            </a:r>
            <a:r>
              <a:rPr sz="800" spc="-4" dirty="0">
                <a:latin typeface="Calibri"/>
                <a:cs typeface="Calibri"/>
              </a:rPr>
              <a:t>i</a:t>
            </a:r>
            <a:r>
              <a:rPr sz="800" spc="0" dirty="0">
                <a:latin typeface="Calibri"/>
                <a:cs typeface="Calibri"/>
              </a:rPr>
              <a:t>s</a:t>
            </a:r>
            <a:r>
              <a:rPr sz="800" spc="-9" dirty="0">
                <a:latin typeface="Calibri"/>
                <a:cs typeface="Calibri"/>
              </a:rPr>
              <a:t>t</a:t>
            </a:r>
            <a:r>
              <a:rPr sz="800" spc="-4" dirty="0">
                <a:latin typeface="Calibri"/>
                <a:cs typeface="Calibri"/>
              </a:rPr>
              <a:t>i</a:t>
            </a:r>
            <a:r>
              <a:rPr sz="800" spc="0" dirty="0">
                <a:latin typeface="Calibri"/>
                <a:cs typeface="Calibri"/>
              </a:rPr>
              <a:t>n</a:t>
            </a:r>
            <a:r>
              <a:rPr sz="800" spc="-9" dirty="0">
                <a:latin typeface="Calibri"/>
                <a:cs typeface="Calibri"/>
              </a:rPr>
              <a:t>t</a:t>
            </a:r>
            <a:r>
              <a:rPr sz="800" spc="-4" dirty="0">
                <a:latin typeface="Calibri"/>
                <a:cs typeface="Calibri"/>
              </a:rPr>
              <a:t>o</a:t>
            </a:r>
            <a:r>
              <a:rPr sz="800" spc="0" dirty="0">
                <a:latin typeface="Calibri"/>
                <a:cs typeface="Calibri"/>
              </a:rPr>
              <a:t>s</a:t>
            </a:r>
            <a:r>
              <a:rPr sz="800" spc="19" dirty="0">
                <a:latin typeface="Calibri"/>
                <a:cs typeface="Calibri"/>
              </a:rPr>
              <a:t> </a:t>
            </a:r>
            <a:r>
              <a:rPr sz="800" spc="-4" dirty="0">
                <a:latin typeface="Calibri"/>
                <a:cs typeface="Calibri"/>
              </a:rPr>
              <a:t>re</a:t>
            </a:r>
            <a:r>
              <a:rPr sz="800" spc="0" dirty="0">
                <a:latin typeface="Calibri"/>
                <a:cs typeface="Calibri"/>
              </a:rPr>
              <a:t>s</a:t>
            </a:r>
            <a:r>
              <a:rPr sz="800" spc="-4" dirty="0">
                <a:latin typeface="Calibri"/>
                <a:cs typeface="Calibri"/>
              </a:rPr>
              <a:t>ult</a:t>
            </a:r>
            <a:r>
              <a:rPr sz="800" spc="0" dirty="0">
                <a:latin typeface="Calibri"/>
                <a:cs typeface="Calibri"/>
              </a:rPr>
              <a:t>a</a:t>
            </a:r>
            <a:r>
              <a:rPr sz="800" spc="-4" dirty="0">
                <a:latin typeface="Calibri"/>
                <a:cs typeface="Calibri"/>
              </a:rPr>
              <a:t>do</a:t>
            </a:r>
            <a:r>
              <a:rPr sz="800" spc="0" dirty="0">
                <a:latin typeface="Calibri"/>
                <a:cs typeface="Calibri"/>
              </a:rPr>
              <a:t>s                        </a:t>
            </a:r>
            <a:r>
              <a:rPr sz="800" spc="24" dirty="0">
                <a:latin typeface="Calibri"/>
                <a:cs typeface="Calibri"/>
              </a:rPr>
              <a:t> </a:t>
            </a:r>
            <a:r>
              <a:rPr sz="800" spc="-4" dirty="0">
                <a:latin typeface="Calibri"/>
                <a:cs typeface="Calibri"/>
              </a:rPr>
              <a:t>Re</a:t>
            </a:r>
            <a:r>
              <a:rPr sz="800" spc="0" dirty="0">
                <a:latin typeface="Calibri"/>
                <a:cs typeface="Calibri"/>
              </a:rPr>
              <a:t>p</a:t>
            </a:r>
            <a:r>
              <a:rPr sz="800" spc="-4" dirty="0">
                <a:latin typeface="Calibri"/>
                <a:cs typeface="Calibri"/>
              </a:rPr>
              <a:t>ort</a:t>
            </a:r>
            <a:r>
              <a:rPr sz="800" spc="0" dirty="0">
                <a:latin typeface="Calibri"/>
                <a:cs typeface="Calibri"/>
              </a:rPr>
              <a:t>e</a:t>
            </a:r>
            <a:r>
              <a:rPr sz="800" spc="4" dirty="0">
                <a:latin typeface="Calibri"/>
                <a:cs typeface="Calibri"/>
              </a:rPr>
              <a:t> P</a:t>
            </a:r>
            <a:r>
              <a:rPr sz="800" spc="-4" dirty="0">
                <a:latin typeface="Calibri"/>
                <a:cs typeface="Calibri"/>
              </a:rPr>
              <a:t>D</a:t>
            </a:r>
            <a:r>
              <a:rPr sz="800" spc="0" dirty="0">
                <a:latin typeface="Calibri"/>
                <a:cs typeface="Calibri"/>
              </a:rPr>
              <a:t>F</a:t>
            </a:r>
            <a:r>
              <a:rPr sz="800" spc="-25" dirty="0">
                <a:latin typeface="Calibri"/>
                <a:cs typeface="Calibri"/>
              </a:rPr>
              <a:t> </a:t>
            </a:r>
            <a:r>
              <a:rPr sz="800" spc="-4" dirty="0">
                <a:latin typeface="Calibri"/>
                <a:cs typeface="Calibri"/>
              </a:rPr>
              <a:t>co</a:t>
            </a:r>
            <a:r>
              <a:rPr sz="800" spc="0" dirty="0">
                <a:latin typeface="Calibri"/>
                <a:cs typeface="Calibri"/>
              </a:rPr>
              <a:t>n</a:t>
            </a:r>
            <a:r>
              <a:rPr sz="800" spc="9" dirty="0">
                <a:latin typeface="Calibri"/>
                <a:cs typeface="Calibri"/>
              </a:rPr>
              <a:t> </a:t>
            </a:r>
            <a:r>
              <a:rPr sz="800" spc="-4" dirty="0">
                <a:latin typeface="Calibri"/>
                <a:cs typeface="Calibri"/>
              </a:rPr>
              <a:t>lo</a:t>
            </a:r>
            <a:r>
              <a:rPr sz="800" spc="0" dirty="0">
                <a:latin typeface="Calibri"/>
                <a:cs typeface="Calibri"/>
              </a:rPr>
              <a:t>s</a:t>
            </a:r>
            <a:r>
              <a:rPr sz="800" spc="-4" dirty="0">
                <a:latin typeface="Calibri"/>
                <a:cs typeface="Calibri"/>
              </a:rPr>
              <a:t> re</a:t>
            </a:r>
            <a:r>
              <a:rPr sz="800" spc="0" dirty="0">
                <a:latin typeface="Calibri"/>
                <a:cs typeface="Calibri"/>
              </a:rPr>
              <a:t>s</a:t>
            </a:r>
            <a:r>
              <a:rPr sz="800" spc="-4" dirty="0">
                <a:latin typeface="Calibri"/>
                <a:cs typeface="Calibri"/>
              </a:rPr>
              <a:t>ult</a:t>
            </a:r>
            <a:r>
              <a:rPr sz="800" spc="0" dirty="0">
                <a:latin typeface="Calibri"/>
                <a:cs typeface="Calibri"/>
              </a:rPr>
              <a:t>a</a:t>
            </a:r>
            <a:r>
              <a:rPr sz="800" spc="-4" dirty="0">
                <a:latin typeface="Calibri"/>
                <a:cs typeface="Calibri"/>
              </a:rPr>
              <a:t>do</a:t>
            </a:r>
            <a:r>
              <a:rPr sz="800" spc="0" dirty="0">
                <a:latin typeface="Calibri"/>
                <a:cs typeface="Calibri"/>
              </a:rPr>
              <a:t>s</a:t>
            </a:r>
            <a:r>
              <a:rPr sz="800" spc="19" dirty="0">
                <a:latin typeface="Calibri"/>
                <a:cs typeface="Calibri"/>
              </a:rPr>
              <a:t> </a:t>
            </a:r>
            <a:r>
              <a:rPr sz="800" spc="0" dirty="0">
                <a:latin typeface="Calibri"/>
                <a:cs typeface="Calibri"/>
              </a:rPr>
              <a:t>de</a:t>
            </a:r>
            <a:r>
              <a:rPr sz="800" spc="4" dirty="0">
                <a:latin typeface="Calibri"/>
                <a:cs typeface="Calibri"/>
              </a:rPr>
              <a:t> </a:t>
            </a:r>
            <a:r>
              <a:rPr sz="800" spc="-4" dirty="0">
                <a:latin typeface="Calibri"/>
                <a:cs typeface="Calibri"/>
              </a:rPr>
              <a:t>l</a:t>
            </a:r>
            <a:r>
              <a:rPr sz="800" spc="0" dirty="0">
                <a:latin typeface="Calibri"/>
                <a:cs typeface="Calibri"/>
              </a:rPr>
              <a:t>as </a:t>
            </a:r>
            <a:r>
              <a:rPr sz="800" spc="-4" dirty="0">
                <a:latin typeface="Calibri"/>
                <a:cs typeface="Calibri"/>
              </a:rPr>
              <a:t>pri</a:t>
            </a:r>
            <a:r>
              <a:rPr sz="800" spc="0" dirty="0">
                <a:latin typeface="Calibri"/>
                <a:cs typeface="Calibri"/>
              </a:rPr>
              <a:t>n</a:t>
            </a:r>
            <a:r>
              <a:rPr sz="800" spc="-4" dirty="0">
                <a:latin typeface="Calibri"/>
                <a:cs typeface="Calibri"/>
              </a:rPr>
              <a:t>ci</a:t>
            </a:r>
            <a:r>
              <a:rPr sz="800" spc="0" dirty="0">
                <a:latin typeface="Calibri"/>
                <a:cs typeface="Calibri"/>
              </a:rPr>
              <a:t>p</a:t>
            </a:r>
            <a:r>
              <a:rPr sz="800" spc="-4" dirty="0">
                <a:latin typeface="Calibri"/>
                <a:cs typeface="Calibri"/>
              </a:rPr>
              <a:t>ale</a:t>
            </a:r>
            <a:r>
              <a:rPr sz="800" spc="0" dirty="0">
                <a:latin typeface="Calibri"/>
                <a:cs typeface="Calibri"/>
              </a:rPr>
              <a:t>s</a:t>
            </a:r>
            <a:r>
              <a:rPr sz="800" spc="44" dirty="0">
                <a:latin typeface="Calibri"/>
                <a:cs typeface="Calibri"/>
              </a:rPr>
              <a:t> </a:t>
            </a:r>
            <a:r>
              <a:rPr sz="800" spc="-4" dirty="0">
                <a:latin typeface="Calibri"/>
                <a:cs typeface="Calibri"/>
              </a:rPr>
              <a:t>te</a:t>
            </a:r>
            <a:r>
              <a:rPr sz="800" spc="0" dirty="0">
                <a:latin typeface="Calibri"/>
                <a:cs typeface="Calibri"/>
              </a:rPr>
              <a:t>n</a:t>
            </a:r>
            <a:r>
              <a:rPr sz="800" spc="-4" dirty="0">
                <a:latin typeface="Calibri"/>
                <a:cs typeface="Calibri"/>
              </a:rPr>
              <a:t>de</a:t>
            </a:r>
            <a:r>
              <a:rPr sz="800" spc="0" dirty="0">
                <a:latin typeface="Calibri"/>
                <a:cs typeface="Calibri"/>
              </a:rPr>
              <a:t>n</a:t>
            </a:r>
            <a:r>
              <a:rPr sz="800" spc="-4" dirty="0">
                <a:latin typeface="Calibri"/>
                <a:cs typeface="Calibri"/>
              </a:rPr>
              <a:t>ci</a:t>
            </a:r>
            <a:r>
              <a:rPr sz="800" spc="0" dirty="0">
                <a:latin typeface="Calibri"/>
                <a:cs typeface="Calibri"/>
              </a:rPr>
              <a:t>as</a:t>
            </a:r>
            <a:r>
              <a:rPr sz="800" spc="19" dirty="0">
                <a:latin typeface="Calibri"/>
                <a:cs typeface="Calibri"/>
              </a:rPr>
              <a:t> </a:t>
            </a:r>
            <a:r>
              <a:rPr sz="800" spc="0" dirty="0">
                <a:latin typeface="Calibri"/>
                <a:cs typeface="Calibri"/>
              </a:rPr>
              <a:t>de </a:t>
            </a:r>
            <a:r>
              <a:rPr sz="800" spc="-4" dirty="0">
                <a:latin typeface="Calibri"/>
                <a:cs typeface="Calibri"/>
              </a:rPr>
              <a:t>re</a:t>
            </a:r>
            <a:r>
              <a:rPr sz="800" spc="0" dirty="0">
                <a:latin typeface="Calibri"/>
                <a:cs typeface="Calibri"/>
              </a:rPr>
              <a:t>s</a:t>
            </a:r>
            <a:r>
              <a:rPr sz="800" spc="-4" dirty="0">
                <a:latin typeface="Calibri"/>
                <a:cs typeface="Calibri"/>
              </a:rPr>
              <a:t>ult</a:t>
            </a:r>
            <a:r>
              <a:rPr sz="800" spc="0" dirty="0">
                <a:latin typeface="Calibri"/>
                <a:cs typeface="Calibri"/>
              </a:rPr>
              <a:t>a</a:t>
            </a:r>
            <a:r>
              <a:rPr sz="800" spc="-4" dirty="0">
                <a:latin typeface="Calibri"/>
                <a:cs typeface="Calibri"/>
              </a:rPr>
              <a:t>do</a:t>
            </a:r>
            <a:r>
              <a:rPr sz="800" spc="0" dirty="0">
                <a:latin typeface="Calibri"/>
                <a:cs typeface="Calibri"/>
              </a:rPr>
              <a:t>s</a:t>
            </a:r>
            <a:r>
              <a:rPr sz="800" spc="19" dirty="0">
                <a:latin typeface="Calibri"/>
                <a:cs typeface="Calibri"/>
              </a:rPr>
              <a:t> </a:t>
            </a:r>
            <a:r>
              <a:rPr sz="800" spc="0" dirty="0">
                <a:latin typeface="Calibri"/>
                <a:cs typeface="Calibri"/>
              </a:rPr>
              <a:t>s</a:t>
            </a:r>
            <a:r>
              <a:rPr sz="800" spc="-4" dirty="0">
                <a:latin typeface="Calibri"/>
                <a:cs typeface="Calibri"/>
              </a:rPr>
              <a:t>al</a:t>
            </a:r>
            <a:r>
              <a:rPr sz="800" spc="0" dirty="0">
                <a:latin typeface="Calibri"/>
                <a:cs typeface="Calibri"/>
              </a:rPr>
              <a:t>a</a:t>
            </a:r>
            <a:r>
              <a:rPr sz="800" spc="-4" dirty="0">
                <a:latin typeface="Calibri"/>
                <a:cs typeface="Calibri"/>
              </a:rPr>
              <a:t>ri</a:t>
            </a:r>
            <a:r>
              <a:rPr sz="800" spc="0" dirty="0">
                <a:latin typeface="Calibri"/>
                <a:cs typeface="Calibri"/>
              </a:rPr>
              <a:t>a</a:t>
            </a:r>
            <a:r>
              <a:rPr sz="800" spc="-4" dirty="0">
                <a:latin typeface="Calibri"/>
                <a:cs typeface="Calibri"/>
              </a:rPr>
              <a:t>le</a:t>
            </a:r>
            <a:r>
              <a:rPr sz="800" spc="0" dirty="0">
                <a:latin typeface="Calibri"/>
                <a:cs typeface="Calibri"/>
              </a:rPr>
              <a:t>s</a:t>
            </a:r>
            <a:r>
              <a:rPr sz="800" spc="29" dirty="0">
                <a:latin typeface="Calibri"/>
                <a:cs typeface="Calibri"/>
              </a:rPr>
              <a:t> </a:t>
            </a:r>
            <a:r>
              <a:rPr sz="800" spc="-4" dirty="0">
                <a:latin typeface="Calibri"/>
                <a:cs typeface="Calibri"/>
              </a:rPr>
              <a:t>o</a:t>
            </a:r>
            <a:r>
              <a:rPr sz="800" spc="0" dirty="0">
                <a:latin typeface="Calibri"/>
                <a:cs typeface="Calibri"/>
              </a:rPr>
              <a:t>b</a:t>
            </a:r>
            <a:r>
              <a:rPr sz="800" spc="-9" dirty="0">
                <a:latin typeface="Calibri"/>
                <a:cs typeface="Calibri"/>
              </a:rPr>
              <a:t>t</a:t>
            </a:r>
            <a:r>
              <a:rPr sz="800" spc="-4" dirty="0">
                <a:latin typeface="Calibri"/>
                <a:cs typeface="Calibri"/>
              </a:rPr>
              <a:t>e</a:t>
            </a:r>
            <a:r>
              <a:rPr sz="800" spc="0" dirty="0">
                <a:latin typeface="Calibri"/>
                <a:cs typeface="Calibri"/>
              </a:rPr>
              <a:t>n</a:t>
            </a:r>
            <a:r>
              <a:rPr sz="800" spc="-4" dirty="0">
                <a:latin typeface="Calibri"/>
                <a:cs typeface="Calibri"/>
              </a:rPr>
              <a:t>i</a:t>
            </a:r>
            <a:r>
              <a:rPr sz="800" spc="0" dirty="0">
                <a:latin typeface="Calibri"/>
                <a:cs typeface="Calibri"/>
              </a:rPr>
              <a:t>d</a:t>
            </a:r>
            <a:r>
              <a:rPr sz="800" spc="-4" dirty="0">
                <a:latin typeface="Calibri"/>
                <a:cs typeface="Calibri"/>
              </a:rPr>
              <a:t>o</a:t>
            </a:r>
            <a:r>
              <a:rPr sz="800" spc="0" dirty="0">
                <a:latin typeface="Calibri"/>
                <a:cs typeface="Calibri"/>
              </a:rPr>
              <a:t>s</a:t>
            </a:r>
            <a:r>
              <a:rPr sz="800" spc="19" dirty="0">
                <a:latin typeface="Calibri"/>
                <a:cs typeface="Calibri"/>
              </a:rPr>
              <a:t> </a:t>
            </a:r>
            <a:r>
              <a:rPr sz="800" spc="0" dirty="0">
                <a:latin typeface="Calibri"/>
                <a:cs typeface="Calibri"/>
              </a:rPr>
              <a:t>p</a:t>
            </a:r>
            <a:r>
              <a:rPr sz="800" spc="-4" dirty="0">
                <a:latin typeface="Calibri"/>
                <a:cs typeface="Calibri"/>
              </a:rPr>
              <a:t>ar</a:t>
            </a:r>
            <a:r>
              <a:rPr sz="800" spc="0" dirty="0">
                <a:latin typeface="Calibri"/>
                <a:cs typeface="Calibri"/>
              </a:rPr>
              <a:t>a</a:t>
            </a:r>
            <a:r>
              <a:rPr sz="800" spc="9" dirty="0">
                <a:latin typeface="Calibri"/>
                <a:cs typeface="Calibri"/>
              </a:rPr>
              <a:t> </a:t>
            </a:r>
            <a:r>
              <a:rPr sz="800" spc="-4" dirty="0">
                <a:latin typeface="Calibri"/>
                <a:cs typeface="Calibri"/>
              </a:rPr>
              <a:t>lo</a:t>
            </a:r>
            <a:r>
              <a:rPr sz="800" spc="0" dirty="0">
                <a:latin typeface="Calibri"/>
                <a:cs typeface="Calibri"/>
              </a:rPr>
              <a:t>s</a:t>
            </a:r>
            <a:r>
              <a:rPr sz="800" spc="-4" dirty="0">
                <a:latin typeface="Calibri"/>
                <a:cs typeface="Calibri"/>
              </a:rPr>
              <a:t> </a:t>
            </a:r>
            <a:r>
              <a:rPr sz="800" spc="0" dirty="0">
                <a:latin typeface="Calibri"/>
                <a:cs typeface="Calibri"/>
              </a:rPr>
              <a:t>d</a:t>
            </a:r>
            <a:r>
              <a:rPr sz="800" spc="-4" dirty="0">
                <a:latin typeface="Calibri"/>
                <a:cs typeface="Calibri"/>
              </a:rPr>
              <a:t>i</a:t>
            </a:r>
            <a:r>
              <a:rPr sz="800" spc="0" dirty="0">
                <a:latin typeface="Calibri"/>
                <a:cs typeface="Calibri"/>
              </a:rPr>
              <a:t>s</a:t>
            </a:r>
            <a:r>
              <a:rPr sz="800" spc="-9" dirty="0">
                <a:latin typeface="Calibri"/>
                <a:cs typeface="Calibri"/>
              </a:rPr>
              <a:t>t</a:t>
            </a:r>
            <a:r>
              <a:rPr sz="800" spc="-4" dirty="0">
                <a:latin typeface="Calibri"/>
                <a:cs typeface="Calibri"/>
              </a:rPr>
              <a:t>i</a:t>
            </a:r>
            <a:r>
              <a:rPr sz="800" spc="0" dirty="0">
                <a:latin typeface="Calibri"/>
                <a:cs typeface="Calibri"/>
              </a:rPr>
              <a:t>n</a:t>
            </a:r>
            <a:r>
              <a:rPr sz="800" spc="-9" dirty="0">
                <a:latin typeface="Calibri"/>
                <a:cs typeface="Calibri"/>
              </a:rPr>
              <a:t>t</a:t>
            </a:r>
            <a:r>
              <a:rPr sz="800" spc="-4" dirty="0">
                <a:latin typeface="Calibri"/>
                <a:cs typeface="Calibri"/>
              </a:rPr>
              <a:t>o</a:t>
            </a:r>
            <a:r>
              <a:rPr sz="800" spc="0" dirty="0">
                <a:latin typeface="Calibri"/>
                <a:cs typeface="Calibri"/>
              </a:rPr>
              <a:t>s</a:t>
            </a:r>
            <a:r>
              <a:rPr sz="800" spc="19" dirty="0">
                <a:latin typeface="Calibri"/>
                <a:cs typeface="Calibri"/>
              </a:rPr>
              <a:t> </a:t>
            </a:r>
            <a:r>
              <a:rPr sz="800" spc="-4" dirty="0">
                <a:latin typeface="Calibri"/>
                <a:cs typeface="Calibri"/>
              </a:rPr>
              <a:t>cr</a:t>
            </a:r>
            <a:r>
              <a:rPr sz="800" spc="0" dirty="0">
                <a:latin typeface="Calibri"/>
                <a:cs typeface="Calibri"/>
              </a:rPr>
              <a:t>u</a:t>
            </a:r>
            <a:r>
              <a:rPr sz="800" spc="-4" dirty="0">
                <a:latin typeface="Calibri"/>
                <a:cs typeface="Calibri"/>
              </a:rPr>
              <a:t>ce</a:t>
            </a:r>
            <a:r>
              <a:rPr sz="800" spc="0" dirty="0">
                <a:latin typeface="Calibri"/>
                <a:cs typeface="Calibri"/>
              </a:rPr>
              <a:t>s                                    </a:t>
            </a:r>
            <a:r>
              <a:rPr sz="800" spc="130" dirty="0">
                <a:latin typeface="Calibri"/>
                <a:cs typeface="Calibri"/>
              </a:rPr>
              <a:t> </a:t>
            </a:r>
            <a:r>
              <a:rPr sz="800" spc="-4" dirty="0">
                <a:latin typeface="Calibri"/>
                <a:cs typeface="Calibri"/>
              </a:rPr>
              <a:t>de</a:t>
            </a:r>
            <a:r>
              <a:rPr sz="800" spc="0" dirty="0">
                <a:latin typeface="Calibri"/>
                <a:cs typeface="Calibri"/>
              </a:rPr>
              <a:t>l</a:t>
            </a:r>
            <a:r>
              <a:rPr sz="800" spc="6" dirty="0">
                <a:latin typeface="Calibri"/>
                <a:cs typeface="Calibri"/>
              </a:rPr>
              <a:t> </a:t>
            </a:r>
            <a:r>
              <a:rPr sz="800" spc="-4" dirty="0">
                <a:latin typeface="Calibri"/>
                <a:cs typeface="Calibri"/>
              </a:rPr>
              <a:t>estudio</a:t>
            </a:r>
            <a:r>
              <a:rPr sz="800" spc="0" dirty="0">
                <a:latin typeface="Calibri"/>
                <a:cs typeface="Calibri"/>
              </a:rPr>
              <a:t>,</a:t>
            </a:r>
            <a:r>
              <a:rPr sz="800" spc="21" dirty="0">
                <a:latin typeface="Calibri"/>
                <a:cs typeface="Calibri"/>
              </a:rPr>
              <a:t> </a:t>
            </a:r>
            <a:r>
              <a:rPr sz="800" spc="-4" dirty="0">
                <a:latin typeface="Calibri"/>
                <a:cs typeface="Calibri"/>
              </a:rPr>
              <a:t>per</a:t>
            </a:r>
            <a:r>
              <a:rPr sz="800" spc="4" dirty="0">
                <a:latin typeface="Calibri"/>
                <a:cs typeface="Calibri"/>
              </a:rPr>
              <a:t>m</a:t>
            </a:r>
            <a:r>
              <a:rPr sz="800" spc="-4" dirty="0">
                <a:latin typeface="Calibri"/>
                <a:cs typeface="Calibri"/>
              </a:rPr>
              <a:t>itiend</a:t>
            </a:r>
            <a:r>
              <a:rPr sz="800" spc="0" dirty="0">
                <a:latin typeface="Calibri"/>
                <a:cs typeface="Calibri"/>
              </a:rPr>
              <a:t>o</a:t>
            </a:r>
            <a:r>
              <a:rPr sz="800" spc="21" dirty="0">
                <a:latin typeface="Calibri"/>
                <a:cs typeface="Calibri"/>
              </a:rPr>
              <a:t> </a:t>
            </a:r>
            <a:r>
              <a:rPr sz="800" spc="-4" dirty="0">
                <a:latin typeface="Calibri"/>
                <a:cs typeface="Calibri"/>
              </a:rPr>
              <a:t>l</a:t>
            </a:r>
            <a:r>
              <a:rPr sz="800" spc="0" dirty="0">
                <a:latin typeface="Calibri"/>
                <a:cs typeface="Calibri"/>
              </a:rPr>
              <a:t>a</a:t>
            </a:r>
            <a:r>
              <a:rPr sz="800" spc="11" dirty="0">
                <a:latin typeface="Calibri"/>
                <a:cs typeface="Calibri"/>
              </a:rPr>
              <a:t> </a:t>
            </a:r>
            <a:r>
              <a:rPr sz="800" spc="-4" dirty="0">
                <a:latin typeface="Calibri"/>
                <a:cs typeface="Calibri"/>
              </a:rPr>
              <a:t>to</a:t>
            </a:r>
            <a:r>
              <a:rPr sz="800" spc="4" dirty="0">
                <a:latin typeface="Calibri"/>
                <a:cs typeface="Calibri"/>
              </a:rPr>
              <a:t>m</a:t>
            </a:r>
            <a:r>
              <a:rPr sz="800" spc="0" dirty="0">
                <a:latin typeface="Calibri"/>
                <a:cs typeface="Calibri"/>
              </a:rPr>
              <a:t>a</a:t>
            </a:r>
            <a:r>
              <a:rPr sz="800" spc="-12" dirty="0">
                <a:latin typeface="Calibri"/>
                <a:cs typeface="Calibri"/>
              </a:rPr>
              <a:t> </a:t>
            </a:r>
            <a:r>
              <a:rPr sz="800" spc="-4" dirty="0">
                <a:latin typeface="Calibri"/>
                <a:cs typeface="Calibri"/>
              </a:rPr>
              <a:t>d</a:t>
            </a:r>
            <a:r>
              <a:rPr sz="800" spc="0" dirty="0">
                <a:latin typeface="Calibri"/>
                <a:cs typeface="Calibri"/>
              </a:rPr>
              <a:t>e</a:t>
            </a:r>
            <a:r>
              <a:rPr sz="800" spc="4" dirty="0">
                <a:latin typeface="Calibri"/>
                <a:cs typeface="Calibri"/>
              </a:rPr>
              <a:t> </a:t>
            </a:r>
            <a:r>
              <a:rPr sz="800" spc="-4" dirty="0">
                <a:latin typeface="Calibri"/>
                <a:cs typeface="Calibri"/>
              </a:rPr>
              <a:t>d</a:t>
            </a:r>
            <a:r>
              <a:rPr sz="800" spc="0" dirty="0">
                <a:latin typeface="Calibri"/>
                <a:cs typeface="Calibri"/>
              </a:rPr>
              <a:t>a</a:t>
            </a:r>
            <a:r>
              <a:rPr sz="800" spc="-9" dirty="0">
                <a:latin typeface="Calibri"/>
                <a:cs typeface="Calibri"/>
              </a:rPr>
              <a:t>t</a:t>
            </a:r>
            <a:r>
              <a:rPr sz="800" spc="-4" dirty="0">
                <a:latin typeface="Calibri"/>
                <a:cs typeface="Calibri"/>
              </a:rPr>
              <a:t>o</a:t>
            </a:r>
            <a:r>
              <a:rPr sz="800" spc="0" dirty="0">
                <a:latin typeface="Calibri"/>
                <a:cs typeface="Calibri"/>
              </a:rPr>
              <a:t>s </a:t>
            </a:r>
            <a:r>
              <a:rPr sz="800" spc="-9" dirty="0">
                <a:latin typeface="Calibri"/>
                <a:cs typeface="Calibri"/>
              </a:rPr>
              <a:t>e</a:t>
            </a:r>
            <a:r>
              <a:rPr sz="800" spc="0" dirty="0">
                <a:latin typeface="Calibri"/>
                <a:cs typeface="Calibri"/>
              </a:rPr>
              <a:t>n</a:t>
            </a:r>
            <a:r>
              <a:rPr sz="800" spc="4" dirty="0">
                <a:latin typeface="Calibri"/>
                <a:cs typeface="Calibri"/>
              </a:rPr>
              <a:t> </a:t>
            </a:r>
            <a:r>
              <a:rPr sz="800" spc="-4" dirty="0">
                <a:latin typeface="Calibri"/>
                <a:cs typeface="Calibri"/>
              </a:rPr>
              <a:t>for</a:t>
            </a:r>
            <a:r>
              <a:rPr sz="800" spc="4" dirty="0">
                <a:latin typeface="Calibri"/>
                <a:cs typeface="Calibri"/>
              </a:rPr>
              <a:t>m</a:t>
            </a:r>
            <a:r>
              <a:rPr sz="800" spc="0" dirty="0">
                <a:latin typeface="Calibri"/>
                <a:cs typeface="Calibri"/>
              </a:rPr>
              <a:t>a</a:t>
            </a:r>
            <a:r>
              <a:rPr sz="800" spc="-4" dirty="0">
                <a:latin typeface="Calibri"/>
                <a:cs typeface="Calibri"/>
              </a:rPr>
              <a:t> si</a:t>
            </a:r>
            <a:r>
              <a:rPr sz="800" spc="4" dirty="0">
                <a:latin typeface="Calibri"/>
                <a:cs typeface="Calibri"/>
              </a:rPr>
              <a:t>m</a:t>
            </a:r>
            <a:r>
              <a:rPr sz="800" spc="-4" dirty="0">
                <a:latin typeface="Calibri"/>
                <a:cs typeface="Calibri"/>
              </a:rPr>
              <a:t>pl</a:t>
            </a:r>
            <a:r>
              <a:rPr sz="800" spc="0" dirty="0">
                <a:latin typeface="Calibri"/>
                <a:cs typeface="Calibri"/>
              </a:rPr>
              <a:t>e</a:t>
            </a:r>
            <a:r>
              <a:rPr sz="800" spc="-1" dirty="0">
                <a:latin typeface="Calibri"/>
                <a:cs typeface="Calibri"/>
              </a:rPr>
              <a:t> </a:t>
            </a:r>
            <a:r>
              <a:rPr sz="800" spc="-4" dirty="0">
                <a:latin typeface="Calibri"/>
                <a:cs typeface="Calibri"/>
              </a:rPr>
              <a:t>p</a:t>
            </a:r>
            <a:r>
              <a:rPr sz="800" spc="0" dirty="0">
                <a:latin typeface="Calibri"/>
                <a:cs typeface="Calibri"/>
              </a:rPr>
              <a:t>a</a:t>
            </a:r>
            <a:r>
              <a:rPr sz="800" spc="-9" dirty="0">
                <a:latin typeface="Calibri"/>
                <a:cs typeface="Calibri"/>
              </a:rPr>
              <a:t>r</a:t>
            </a:r>
            <a:r>
              <a:rPr sz="800" spc="0" dirty="0">
                <a:latin typeface="Calibri"/>
                <a:cs typeface="Calibri"/>
              </a:rPr>
              <a:t>a                    </a:t>
            </a:r>
            <a:r>
              <a:rPr sz="800" spc="125" dirty="0">
                <a:latin typeface="Calibri"/>
                <a:cs typeface="Calibri"/>
              </a:rPr>
              <a:t> </a:t>
            </a:r>
            <a:r>
              <a:rPr sz="800" spc="-4" dirty="0">
                <a:latin typeface="Calibri"/>
                <a:cs typeface="Calibri"/>
              </a:rPr>
              <a:t>pr</a:t>
            </a:r>
            <a:r>
              <a:rPr sz="800" spc="0" dirty="0">
                <a:latin typeface="Calibri"/>
                <a:cs typeface="Calibri"/>
              </a:rPr>
              <a:t>á</a:t>
            </a:r>
            <a:r>
              <a:rPr sz="800" spc="-4" dirty="0">
                <a:latin typeface="Calibri"/>
                <a:cs typeface="Calibri"/>
              </a:rPr>
              <a:t>ctic</a:t>
            </a:r>
            <a:r>
              <a:rPr sz="800" spc="0" dirty="0">
                <a:latin typeface="Calibri"/>
                <a:cs typeface="Calibri"/>
              </a:rPr>
              <a:t>as</a:t>
            </a:r>
            <a:r>
              <a:rPr sz="800" spc="12" dirty="0">
                <a:latin typeface="Calibri"/>
                <a:cs typeface="Calibri"/>
              </a:rPr>
              <a:t> </a:t>
            </a:r>
            <a:r>
              <a:rPr sz="800" spc="-4" dirty="0">
                <a:latin typeface="Calibri"/>
                <a:cs typeface="Calibri"/>
              </a:rPr>
              <a:t>d</a:t>
            </a:r>
            <a:r>
              <a:rPr sz="800" spc="0" dirty="0">
                <a:latin typeface="Calibri"/>
                <a:cs typeface="Calibri"/>
              </a:rPr>
              <a:t>e</a:t>
            </a:r>
            <a:r>
              <a:rPr sz="800" spc="4" dirty="0">
                <a:latin typeface="Calibri"/>
                <a:cs typeface="Calibri"/>
              </a:rPr>
              <a:t> </a:t>
            </a:r>
            <a:r>
              <a:rPr sz="800" spc="-4" dirty="0">
                <a:latin typeface="Calibri"/>
                <a:cs typeface="Calibri"/>
              </a:rPr>
              <a:t>c</a:t>
            </a:r>
            <a:r>
              <a:rPr sz="800" spc="0" dirty="0">
                <a:latin typeface="Calibri"/>
                <a:cs typeface="Calibri"/>
              </a:rPr>
              <a:t>a</a:t>
            </a:r>
            <a:r>
              <a:rPr sz="800" spc="-9" dirty="0">
                <a:latin typeface="Calibri"/>
                <a:cs typeface="Calibri"/>
              </a:rPr>
              <a:t>l</a:t>
            </a:r>
            <a:r>
              <a:rPr sz="800" spc="-4" dirty="0">
                <a:latin typeface="Calibri"/>
                <a:cs typeface="Calibri"/>
              </a:rPr>
              <a:t>id</a:t>
            </a:r>
            <a:r>
              <a:rPr sz="800" spc="0" dirty="0">
                <a:latin typeface="Calibri"/>
                <a:cs typeface="Calibri"/>
              </a:rPr>
              <a:t>ad</a:t>
            </a:r>
            <a:r>
              <a:rPr sz="800" spc="20" dirty="0">
                <a:latin typeface="Calibri"/>
                <a:cs typeface="Calibri"/>
              </a:rPr>
              <a:t> </a:t>
            </a:r>
            <a:r>
              <a:rPr sz="800" spc="-4" dirty="0">
                <a:latin typeface="Calibri"/>
                <a:cs typeface="Calibri"/>
              </a:rPr>
              <a:t>d</a:t>
            </a:r>
            <a:r>
              <a:rPr sz="800" spc="0" dirty="0">
                <a:latin typeface="Calibri"/>
                <a:cs typeface="Calibri"/>
              </a:rPr>
              <a:t>e</a:t>
            </a:r>
            <a:r>
              <a:rPr sz="800" spc="-4" dirty="0">
                <a:latin typeface="Calibri"/>
                <a:cs typeface="Calibri"/>
              </a:rPr>
              <a:t> vid</a:t>
            </a:r>
            <a:r>
              <a:rPr sz="800" spc="0" dirty="0">
                <a:latin typeface="Calibri"/>
                <a:cs typeface="Calibri"/>
              </a:rPr>
              <a:t>a</a:t>
            </a:r>
            <a:r>
              <a:rPr sz="800" spc="11" dirty="0">
                <a:latin typeface="Calibri"/>
                <a:cs typeface="Calibri"/>
              </a:rPr>
              <a:t> </a:t>
            </a:r>
            <a:r>
              <a:rPr sz="800" spc="0" dirty="0">
                <a:latin typeface="Calibri"/>
                <a:cs typeface="Calibri"/>
              </a:rPr>
              <a:t>y</a:t>
            </a:r>
            <a:r>
              <a:rPr sz="800" spc="-4" dirty="0">
                <a:latin typeface="Calibri"/>
                <a:cs typeface="Calibri"/>
              </a:rPr>
              <a:t> beneficio</a:t>
            </a:r>
            <a:r>
              <a:rPr sz="800" spc="0" dirty="0">
                <a:latin typeface="Calibri"/>
                <a:cs typeface="Calibri"/>
              </a:rPr>
              <a:t>s</a:t>
            </a:r>
            <a:r>
              <a:rPr sz="800" spc="51" dirty="0">
                <a:latin typeface="Calibri"/>
                <a:cs typeface="Calibri"/>
              </a:rPr>
              <a:t> </a:t>
            </a:r>
            <a:r>
              <a:rPr sz="800" spc="-4" dirty="0">
                <a:latin typeface="Calibri"/>
                <a:cs typeface="Calibri"/>
              </a:rPr>
              <a:t>d</a:t>
            </a:r>
            <a:r>
              <a:rPr sz="800" spc="0" dirty="0">
                <a:latin typeface="Calibri"/>
                <a:cs typeface="Calibri"/>
              </a:rPr>
              <a:t>e</a:t>
            </a:r>
            <a:r>
              <a:rPr sz="800" spc="-4" dirty="0">
                <a:latin typeface="Calibri"/>
                <a:cs typeface="Calibri"/>
              </a:rPr>
              <a:t> </a:t>
            </a:r>
            <a:r>
              <a:rPr sz="800" spc="-9" dirty="0">
                <a:latin typeface="Calibri"/>
                <a:cs typeface="Calibri"/>
              </a:rPr>
              <a:t>l</a:t>
            </a:r>
            <a:r>
              <a:rPr sz="800" spc="0" dirty="0">
                <a:latin typeface="Calibri"/>
                <a:cs typeface="Calibri"/>
              </a:rPr>
              <a:t>a</a:t>
            </a:r>
            <a:r>
              <a:rPr sz="800" spc="11" dirty="0">
                <a:latin typeface="Calibri"/>
                <a:cs typeface="Calibri"/>
              </a:rPr>
              <a:t> </a:t>
            </a:r>
            <a:r>
              <a:rPr sz="800" spc="4" dirty="0">
                <a:latin typeface="Calibri"/>
                <a:cs typeface="Calibri"/>
              </a:rPr>
              <a:t>m</a:t>
            </a:r>
            <a:r>
              <a:rPr sz="800" spc="-4" dirty="0">
                <a:latin typeface="Calibri"/>
                <a:cs typeface="Calibri"/>
              </a:rPr>
              <a:t>uestr</a:t>
            </a:r>
            <a:r>
              <a:rPr sz="800" spc="0" dirty="0">
                <a:latin typeface="Calibri"/>
                <a:cs typeface="Calibri"/>
              </a:rPr>
              <a:t>a</a:t>
            </a:r>
            <a:r>
              <a:rPr sz="800" spc="-12" dirty="0">
                <a:latin typeface="Calibri"/>
                <a:cs typeface="Calibri"/>
              </a:rPr>
              <a:t> </a:t>
            </a:r>
            <a:r>
              <a:rPr sz="800" spc="-4" dirty="0">
                <a:latin typeface="Calibri"/>
                <a:cs typeface="Calibri"/>
              </a:rPr>
              <a:t>ob</a:t>
            </a:r>
            <a:r>
              <a:rPr sz="800" spc="0" dirty="0">
                <a:latin typeface="Calibri"/>
                <a:cs typeface="Calibri"/>
              </a:rPr>
              <a:t>j</a:t>
            </a:r>
            <a:r>
              <a:rPr sz="800" spc="-4" dirty="0">
                <a:latin typeface="Calibri"/>
                <a:cs typeface="Calibri"/>
              </a:rPr>
              <a:t>e</a:t>
            </a:r>
            <a:r>
              <a:rPr sz="800" spc="-2" dirty="0">
                <a:latin typeface="Calibri"/>
                <a:cs typeface="Calibri"/>
              </a:rPr>
              <a:t>t</a:t>
            </a:r>
            <a:r>
              <a:rPr sz="800" spc="-3" dirty="0">
                <a:latin typeface="Calibri"/>
                <a:cs typeface="Calibri"/>
              </a:rPr>
              <a:t>i</a:t>
            </a:r>
            <a:r>
              <a:rPr sz="800" spc="-4" dirty="0">
                <a:latin typeface="Calibri"/>
                <a:cs typeface="Calibri"/>
              </a:rPr>
              <a:t>vo</a:t>
            </a:r>
            <a:r>
              <a:rPr sz="800" spc="0" dirty="0">
                <a:latin typeface="Calibri"/>
                <a:cs typeface="Calibri"/>
              </a:rPr>
              <a:t>. </a:t>
            </a:r>
            <a:r>
              <a:rPr sz="800" spc="4" dirty="0">
                <a:latin typeface="Calibri"/>
                <a:cs typeface="Calibri"/>
              </a:rPr>
              <a:t>g</a:t>
            </a:r>
            <a:r>
              <a:rPr sz="800" spc="-4" dirty="0">
                <a:latin typeface="Calibri"/>
                <a:cs typeface="Calibri"/>
              </a:rPr>
              <a:t>e</a:t>
            </a:r>
            <a:r>
              <a:rPr sz="800" spc="0" dirty="0">
                <a:latin typeface="Calibri"/>
                <a:cs typeface="Calibri"/>
              </a:rPr>
              <a:t>n</a:t>
            </a:r>
            <a:r>
              <a:rPr sz="800" spc="-4" dirty="0">
                <a:latin typeface="Calibri"/>
                <a:cs typeface="Calibri"/>
              </a:rPr>
              <a:t>er</a:t>
            </a:r>
            <a:r>
              <a:rPr sz="800" spc="0" dirty="0">
                <a:latin typeface="Calibri"/>
                <a:cs typeface="Calibri"/>
              </a:rPr>
              <a:t>a</a:t>
            </a:r>
            <a:r>
              <a:rPr sz="800" spc="-4" dirty="0">
                <a:latin typeface="Calibri"/>
                <a:cs typeface="Calibri"/>
              </a:rPr>
              <a:t>do</a:t>
            </a:r>
            <a:r>
              <a:rPr sz="800" spc="0" dirty="0">
                <a:latin typeface="Calibri"/>
                <a:cs typeface="Calibri"/>
              </a:rPr>
              <a:t>s.                                                                                                                    </a:t>
            </a:r>
            <a:r>
              <a:rPr sz="800" spc="95" dirty="0">
                <a:latin typeface="Calibri"/>
                <a:cs typeface="Calibri"/>
              </a:rPr>
              <a:t> </a:t>
            </a:r>
            <a:r>
              <a:rPr sz="800" spc="-4" dirty="0">
                <a:latin typeface="Calibri"/>
                <a:cs typeface="Calibri"/>
              </a:rPr>
              <a:t>l</a:t>
            </a:r>
            <a:r>
              <a:rPr sz="800" spc="0" dirty="0">
                <a:latin typeface="Calibri"/>
                <a:cs typeface="Calibri"/>
              </a:rPr>
              <a:t>a </a:t>
            </a:r>
            <a:r>
              <a:rPr sz="800" spc="4" dirty="0">
                <a:latin typeface="Calibri"/>
                <a:cs typeface="Calibri"/>
              </a:rPr>
              <a:t>g</a:t>
            </a:r>
            <a:r>
              <a:rPr sz="800" spc="-4" dirty="0">
                <a:latin typeface="Calibri"/>
                <a:cs typeface="Calibri"/>
              </a:rPr>
              <a:t>e</a:t>
            </a:r>
            <a:r>
              <a:rPr sz="800" spc="0" dirty="0">
                <a:latin typeface="Calibri"/>
                <a:cs typeface="Calibri"/>
              </a:rPr>
              <a:t>n</a:t>
            </a:r>
            <a:r>
              <a:rPr sz="800" spc="-4" dirty="0">
                <a:latin typeface="Calibri"/>
                <a:cs typeface="Calibri"/>
              </a:rPr>
              <a:t>er</a:t>
            </a:r>
            <a:r>
              <a:rPr sz="800" spc="0" dirty="0">
                <a:latin typeface="Calibri"/>
                <a:cs typeface="Calibri"/>
              </a:rPr>
              <a:t>a</a:t>
            </a:r>
            <a:r>
              <a:rPr sz="800" spc="-4" dirty="0">
                <a:latin typeface="Calibri"/>
                <a:cs typeface="Calibri"/>
              </a:rPr>
              <a:t>ció</a:t>
            </a:r>
            <a:r>
              <a:rPr sz="800" spc="0" dirty="0">
                <a:latin typeface="Calibri"/>
                <a:cs typeface="Calibri"/>
              </a:rPr>
              <a:t>n</a:t>
            </a:r>
            <a:r>
              <a:rPr sz="800" spc="19" dirty="0">
                <a:latin typeface="Calibri"/>
                <a:cs typeface="Calibri"/>
              </a:rPr>
              <a:t> </a:t>
            </a:r>
            <a:r>
              <a:rPr sz="800" spc="0" dirty="0">
                <a:latin typeface="Calibri"/>
                <a:cs typeface="Calibri"/>
              </a:rPr>
              <a:t>de</a:t>
            </a:r>
            <a:r>
              <a:rPr sz="800" spc="4" dirty="0">
                <a:latin typeface="Calibri"/>
                <a:cs typeface="Calibri"/>
              </a:rPr>
              <a:t> </a:t>
            </a:r>
            <a:r>
              <a:rPr sz="800" spc="0" dirty="0">
                <a:latin typeface="Calibri"/>
                <a:cs typeface="Calibri"/>
              </a:rPr>
              <a:t>a</a:t>
            </a:r>
            <a:r>
              <a:rPr sz="800" spc="-4" dirty="0">
                <a:latin typeface="Calibri"/>
                <a:cs typeface="Calibri"/>
              </a:rPr>
              <a:t>n</a:t>
            </a:r>
            <a:r>
              <a:rPr sz="800" spc="0" dirty="0">
                <a:latin typeface="Calibri"/>
                <a:cs typeface="Calibri"/>
              </a:rPr>
              <a:t>á</a:t>
            </a:r>
            <a:r>
              <a:rPr sz="800" spc="-4" dirty="0">
                <a:latin typeface="Calibri"/>
                <a:cs typeface="Calibri"/>
              </a:rPr>
              <a:t>li</a:t>
            </a:r>
            <a:r>
              <a:rPr sz="800" spc="0" dirty="0">
                <a:latin typeface="Calibri"/>
                <a:cs typeface="Calibri"/>
              </a:rPr>
              <a:t>s</a:t>
            </a:r>
            <a:r>
              <a:rPr sz="800" spc="-4" dirty="0">
                <a:latin typeface="Calibri"/>
                <a:cs typeface="Calibri"/>
              </a:rPr>
              <a:t>i</a:t>
            </a:r>
            <a:r>
              <a:rPr sz="800" spc="0" dirty="0">
                <a:latin typeface="Calibri"/>
                <a:cs typeface="Calibri"/>
              </a:rPr>
              <a:t>s</a:t>
            </a:r>
            <a:r>
              <a:rPr sz="800" spc="19" dirty="0">
                <a:latin typeface="Calibri"/>
                <a:cs typeface="Calibri"/>
              </a:rPr>
              <a:t> </a:t>
            </a:r>
            <a:r>
              <a:rPr sz="800" spc="0" dirty="0">
                <a:latin typeface="Calibri"/>
                <a:cs typeface="Calibri"/>
              </a:rPr>
              <a:t>y</a:t>
            </a:r>
            <a:r>
              <a:rPr sz="800" spc="-4" dirty="0">
                <a:latin typeface="Calibri"/>
                <a:cs typeface="Calibri"/>
              </a:rPr>
              <a:t> cr</a:t>
            </a:r>
            <a:r>
              <a:rPr sz="800" spc="0" dirty="0">
                <a:latin typeface="Calibri"/>
                <a:cs typeface="Calibri"/>
              </a:rPr>
              <a:t>u</a:t>
            </a:r>
            <a:r>
              <a:rPr sz="800" spc="-4" dirty="0">
                <a:latin typeface="Calibri"/>
                <a:cs typeface="Calibri"/>
              </a:rPr>
              <a:t>ce</a:t>
            </a:r>
            <a:r>
              <a:rPr sz="800" spc="0" dirty="0">
                <a:latin typeface="Calibri"/>
                <a:cs typeface="Calibri"/>
              </a:rPr>
              <a:t>s</a:t>
            </a:r>
            <a:r>
              <a:rPr sz="800" spc="-4" dirty="0">
                <a:latin typeface="Calibri"/>
                <a:cs typeface="Calibri"/>
              </a:rPr>
              <a:t> </a:t>
            </a:r>
            <a:r>
              <a:rPr sz="800" spc="0" dirty="0">
                <a:latin typeface="Calibri"/>
                <a:cs typeface="Calibri"/>
              </a:rPr>
              <a:t>p</a:t>
            </a:r>
            <a:r>
              <a:rPr sz="800" spc="-4" dirty="0">
                <a:latin typeface="Calibri"/>
                <a:cs typeface="Calibri"/>
              </a:rPr>
              <a:t>o</a:t>
            </a:r>
            <a:r>
              <a:rPr sz="800" spc="0" dirty="0">
                <a:latin typeface="Calibri"/>
                <a:cs typeface="Calibri"/>
              </a:rPr>
              <a:t>r</a:t>
            </a:r>
            <a:r>
              <a:rPr sz="800" spc="4" dirty="0">
                <a:latin typeface="Calibri"/>
                <a:cs typeface="Calibri"/>
              </a:rPr>
              <a:t> </a:t>
            </a:r>
            <a:r>
              <a:rPr sz="800" spc="0" dirty="0">
                <a:latin typeface="Calibri"/>
                <a:cs typeface="Calibri"/>
              </a:rPr>
              <a:t>p</a:t>
            </a:r>
            <a:r>
              <a:rPr sz="800" spc="-4" dirty="0">
                <a:latin typeface="Calibri"/>
                <a:cs typeface="Calibri"/>
              </a:rPr>
              <a:t>art</a:t>
            </a:r>
            <a:r>
              <a:rPr sz="800" spc="0" dirty="0">
                <a:latin typeface="Calibri"/>
                <a:cs typeface="Calibri"/>
              </a:rPr>
              <a:t>e</a:t>
            </a:r>
            <a:r>
              <a:rPr sz="800" spc="-4" dirty="0">
                <a:latin typeface="Calibri"/>
                <a:cs typeface="Calibri"/>
              </a:rPr>
              <a:t> d</a:t>
            </a:r>
            <a:r>
              <a:rPr sz="800" spc="0" dirty="0">
                <a:latin typeface="Calibri"/>
                <a:cs typeface="Calibri"/>
              </a:rPr>
              <a:t>e</a:t>
            </a:r>
            <a:r>
              <a:rPr sz="800" spc="4" dirty="0">
                <a:latin typeface="Calibri"/>
                <a:cs typeface="Calibri"/>
              </a:rPr>
              <a:t> </a:t>
            </a:r>
            <a:r>
              <a:rPr sz="800" spc="-4" dirty="0">
                <a:latin typeface="Calibri"/>
                <a:cs typeface="Calibri"/>
              </a:rPr>
              <a:t>l</a:t>
            </a:r>
            <a:r>
              <a:rPr sz="800" spc="0" dirty="0">
                <a:latin typeface="Calibri"/>
                <a:cs typeface="Calibri"/>
              </a:rPr>
              <a:t>as</a:t>
            </a:r>
            <a:endParaRPr sz="800">
              <a:latin typeface="Calibri"/>
              <a:cs typeface="Calibri"/>
            </a:endParaRPr>
          </a:p>
          <a:p>
            <a:pPr marL="3408387" marR="5742055" algn="ctr">
              <a:lnSpc>
                <a:spcPts val="940"/>
              </a:lnSpc>
              <a:spcBef>
                <a:spcPts val="47"/>
              </a:spcBef>
            </a:pPr>
            <a:r>
              <a:rPr sz="800" spc="-2" dirty="0">
                <a:latin typeface="Calibri"/>
                <a:cs typeface="Calibri"/>
              </a:rPr>
              <a:t>organizaciones.</a:t>
            </a:r>
            <a:endParaRPr sz="800">
              <a:latin typeface="Calibri"/>
              <a:cs typeface="Calibri"/>
            </a:endParaRPr>
          </a:p>
          <a:p>
            <a:pPr marL="291719" marR="323928" algn="just">
              <a:lnSpc>
                <a:spcPct val="101725"/>
              </a:lnSpc>
              <a:spcBef>
                <a:spcPts val="1876"/>
              </a:spcBef>
            </a:pPr>
            <a:r>
              <a:rPr sz="900" b="1" spc="1" dirty="0">
                <a:solidFill>
                  <a:srgbClr val="0A111D"/>
                </a:solidFill>
                <a:latin typeface="Calibri"/>
                <a:cs typeface="Calibri"/>
              </a:rPr>
              <a:t>Más una sesión de presentación de resultados y hallazgos sectoriales para compartir con el sector las tendencias y conocer prácticas. Se hará también un taller de uso de data y compensaciones.</a:t>
            </a:r>
            <a:endParaRPr sz="900">
              <a:latin typeface="Calibri"/>
              <a:cs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texto 13">
            <a:extLst>
              <a:ext uri="{FF2B5EF4-FFF2-40B4-BE49-F238E27FC236}">
                <a16:creationId xmlns:a16="http://schemas.microsoft.com/office/drawing/2014/main" id="{08910D95-8733-4055-84A9-75B6F05FCD8A}"/>
              </a:ext>
            </a:extLst>
          </p:cNvPr>
          <p:cNvSpPr txBox="1">
            <a:spLocks/>
          </p:cNvSpPr>
          <p:nvPr/>
        </p:nvSpPr>
        <p:spPr>
          <a:xfrm>
            <a:off x="861573" y="740302"/>
            <a:ext cx="4074122" cy="413815"/>
          </a:xfrm>
          <a:prstGeom prst="rect">
            <a:avLst/>
          </a:prstGeom>
        </p:spPr>
        <p:txBody>
          <a:bodyPr anchor="ctr"/>
          <a:lstStyle>
            <a:lvl1pPr marL="0" indent="0" algn="l" defTabSz="685800" rtl="0" eaLnBrk="1" latinLnBrk="0" hangingPunct="1">
              <a:lnSpc>
                <a:spcPct val="90000"/>
              </a:lnSpc>
              <a:spcBef>
                <a:spcPts val="750"/>
              </a:spcBef>
              <a:buFont typeface="Arial" panose="020B0604020202020204" pitchFamily="34" charset="0"/>
              <a:buNone/>
              <a:defRPr sz="4000" kern="1200">
                <a:solidFill>
                  <a:srgbClr val="0B111D"/>
                </a:solidFill>
                <a:latin typeface="Exo ExtraBold"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s-MX" sz="3200" i="0" u="none" strike="noStrike" kern="1200" cap="none" spc="0" normalizeH="0" baseline="0" noProof="0" dirty="0">
                <a:ln>
                  <a:noFill/>
                </a:ln>
                <a:solidFill>
                  <a:srgbClr val="0B111D"/>
                </a:solidFill>
                <a:effectLst/>
                <a:uLnTx/>
                <a:uFillTx/>
                <a:latin typeface="Calibri "/>
              </a:rPr>
              <a:t>LOS ENTREGABLES</a:t>
            </a:r>
            <a:endParaRPr kumimoji="0" lang="es-CL" sz="3200" i="0" u="none" strike="noStrike" kern="1200" cap="none" spc="0" normalizeH="0" baseline="0" noProof="0" dirty="0">
              <a:ln>
                <a:noFill/>
              </a:ln>
              <a:solidFill>
                <a:srgbClr val="0B111D"/>
              </a:solidFill>
              <a:effectLst/>
              <a:uLnTx/>
              <a:uFillTx/>
              <a:latin typeface="Calibri "/>
            </a:endParaRPr>
          </a:p>
        </p:txBody>
      </p:sp>
      <p:sp>
        <p:nvSpPr>
          <p:cNvPr id="6" name="Rectángulo: esquinas redondeadas 5">
            <a:extLst>
              <a:ext uri="{FF2B5EF4-FFF2-40B4-BE49-F238E27FC236}">
                <a16:creationId xmlns:a16="http://schemas.microsoft.com/office/drawing/2014/main" id="{E96359F9-70A5-4B1B-839F-A14BBDBDC1F2}"/>
              </a:ext>
            </a:extLst>
          </p:cNvPr>
          <p:cNvSpPr/>
          <p:nvPr/>
        </p:nvSpPr>
        <p:spPr>
          <a:xfrm flipV="1">
            <a:off x="966788" y="1298316"/>
            <a:ext cx="690048" cy="47789"/>
          </a:xfrm>
          <a:prstGeom prst="roundRect">
            <a:avLst/>
          </a:prstGeom>
          <a:solidFill>
            <a:srgbClr val="310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Rectángulo 10">
            <a:extLst>
              <a:ext uri="{FF2B5EF4-FFF2-40B4-BE49-F238E27FC236}">
                <a16:creationId xmlns:a16="http://schemas.microsoft.com/office/drawing/2014/main" id="{46C20839-A9FD-498B-B0AF-75F8B91CF846}"/>
              </a:ext>
            </a:extLst>
          </p:cNvPr>
          <p:cNvSpPr/>
          <p:nvPr/>
        </p:nvSpPr>
        <p:spPr>
          <a:xfrm>
            <a:off x="6096000" y="1776893"/>
            <a:ext cx="5294554" cy="584775"/>
          </a:xfrm>
          <a:prstGeom prst="rect">
            <a:avLst/>
          </a:prstGeom>
        </p:spPr>
        <p:txBody>
          <a:bodyPr wrap="square">
            <a:spAutoFit/>
          </a:bodyPr>
          <a:lstStyle/>
          <a:p>
            <a:r>
              <a:rPr lang="es-ES" sz="1600" b="1" dirty="0">
                <a:solidFill>
                  <a:schemeClr val="tx1">
                    <a:lumMod val="75000"/>
                    <a:lumOff val="25000"/>
                  </a:schemeClr>
                </a:solidFill>
                <a:latin typeface="Exo"/>
              </a:rPr>
              <a:t>Estudio de Compensación Total</a:t>
            </a:r>
            <a:r>
              <a:rPr lang="es-ES" sz="1600" dirty="0">
                <a:solidFill>
                  <a:schemeClr val="tx1">
                    <a:lumMod val="75000"/>
                    <a:lumOff val="25000"/>
                  </a:schemeClr>
                </a:solidFill>
                <a:latin typeface="Exo"/>
              </a:rPr>
              <a:t> Viñas de la industria, por cargos homologados y grados de evaluación metodológica.</a:t>
            </a:r>
          </a:p>
        </p:txBody>
      </p:sp>
      <p:sp>
        <p:nvSpPr>
          <p:cNvPr id="15" name="Rectángulo 14">
            <a:extLst>
              <a:ext uri="{FF2B5EF4-FFF2-40B4-BE49-F238E27FC236}">
                <a16:creationId xmlns:a16="http://schemas.microsoft.com/office/drawing/2014/main" id="{EDA72B8A-5BAF-4F5B-B3DE-101823467B51}"/>
              </a:ext>
            </a:extLst>
          </p:cNvPr>
          <p:cNvSpPr/>
          <p:nvPr/>
        </p:nvSpPr>
        <p:spPr>
          <a:xfrm>
            <a:off x="2686597" y="4419255"/>
            <a:ext cx="1490372" cy="3043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s-CL" b="1" dirty="0">
                <a:solidFill>
                  <a:srgbClr val="727272"/>
                </a:solidFill>
                <a:latin typeface="Montserrat SemiBold" panose="00000700000000000000" pitchFamily="50" charset="0"/>
              </a:rPr>
              <a:t>ECT</a:t>
            </a:r>
            <a:r>
              <a:rPr lang="es-CL" dirty="0">
                <a:solidFill>
                  <a:srgbClr val="230543"/>
                </a:solidFill>
                <a:latin typeface="Montserrat SemiBold" panose="00000700000000000000" pitchFamily="50" charset="0"/>
              </a:rPr>
              <a:t>2023</a:t>
            </a:r>
          </a:p>
        </p:txBody>
      </p:sp>
      <p:sp>
        <p:nvSpPr>
          <p:cNvPr id="17" name="Rectángulo 16">
            <a:extLst>
              <a:ext uri="{FF2B5EF4-FFF2-40B4-BE49-F238E27FC236}">
                <a16:creationId xmlns:a16="http://schemas.microsoft.com/office/drawing/2014/main" id="{BC7ED768-3238-4ACD-9087-C7AED9701EB3}"/>
              </a:ext>
            </a:extLst>
          </p:cNvPr>
          <p:cNvSpPr/>
          <p:nvPr/>
        </p:nvSpPr>
        <p:spPr>
          <a:xfrm>
            <a:off x="2646691" y="4723611"/>
            <a:ext cx="1694051" cy="30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s-CL" sz="2000" b="1" dirty="0">
                <a:solidFill>
                  <a:srgbClr val="727272"/>
                </a:solidFill>
                <a:latin typeface="Montserrat SemiBold" panose="00000700000000000000" pitchFamily="50" charset="0"/>
              </a:rPr>
              <a:t>CHILE</a:t>
            </a:r>
            <a:endParaRPr lang="es-CL" sz="2000" dirty="0">
              <a:solidFill>
                <a:srgbClr val="727272"/>
              </a:solidFill>
              <a:latin typeface="Montserrat SemiBold" panose="00000700000000000000" pitchFamily="50" charset="0"/>
            </a:endParaRPr>
          </a:p>
        </p:txBody>
      </p:sp>
      <p:pic>
        <p:nvPicPr>
          <p:cNvPr id="19" name="Picture 2" descr="Icono de gráfico de marketing - Descargar PNG/SVG transparente">
            <a:extLst>
              <a:ext uri="{FF2B5EF4-FFF2-40B4-BE49-F238E27FC236}">
                <a16:creationId xmlns:a16="http://schemas.microsoft.com/office/drawing/2014/main" id="{26306017-DBD9-4B72-8A1C-38BAC78E9927}"/>
              </a:ext>
            </a:extLst>
          </p:cNvPr>
          <p:cNvPicPr>
            <a:picLocks noChangeAspect="1" noChangeArrowheads="1"/>
          </p:cNvPicPr>
          <p:nvPr/>
        </p:nvPicPr>
        <p:blipFill rotWithShape="1">
          <a:blip r:embed="rId2" cstate="print">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l="18211" b="14193"/>
          <a:stretch/>
        </p:blipFill>
        <p:spPr bwMode="auto">
          <a:xfrm>
            <a:off x="1848964" y="4336761"/>
            <a:ext cx="847200" cy="749378"/>
          </a:xfrm>
          <a:prstGeom prst="rect">
            <a:avLst/>
          </a:prstGeom>
          <a:noFill/>
          <a:extLst>
            <a:ext uri="{909E8E84-426E-40DD-AFC4-6F175D3DCCD1}">
              <a14:hiddenFill xmlns:a14="http://schemas.microsoft.com/office/drawing/2010/main">
                <a:solidFill>
                  <a:srgbClr val="FFFFFF"/>
                </a:solidFill>
              </a14:hiddenFill>
            </a:ext>
          </a:extLst>
        </p:spPr>
      </p:pic>
      <p:sp>
        <p:nvSpPr>
          <p:cNvPr id="20" name="Rectángulo 19">
            <a:extLst>
              <a:ext uri="{FF2B5EF4-FFF2-40B4-BE49-F238E27FC236}">
                <a16:creationId xmlns:a16="http://schemas.microsoft.com/office/drawing/2014/main" id="{4438F44F-9FD4-4E6D-99E5-D3BD9011CAAD}"/>
              </a:ext>
            </a:extLst>
          </p:cNvPr>
          <p:cNvSpPr/>
          <p:nvPr/>
        </p:nvSpPr>
        <p:spPr>
          <a:xfrm>
            <a:off x="2662214" y="3133281"/>
            <a:ext cx="1654145" cy="3043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s-CL" b="1" dirty="0">
                <a:solidFill>
                  <a:srgbClr val="727272"/>
                </a:solidFill>
                <a:latin typeface="Montserrat SemiBold" panose="00000700000000000000" pitchFamily="50" charset="0"/>
              </a:rPr>
              <a:t>CALIVI</a:t>
            </a:r>
            <a:r>
              <a:rPr lang="es-CL" dirty="0">
                <a:solidFill>
                  <a:srgbClr val="230543"/>
                </a:solidFill>
                <a:latin typeface="Montserrat SemiBold" panose="00000700000000000000" pitchFamily="50" charset="0"/>
              </a:rPr>
              <a:t>2023</a:t>
            </a:r>
          </a:p>
        </p:txBody>
      </p:sp>
      <p:sp>
        <p:nvSpPr>
          <p:cNvPr id="21" name="Rectángulo 20">
            <a:extLst>
              <a:ext uri="{FF2B5EF4-FFF2-40B4-BE49-F238E27FC236}">
                <a16:creationId xmlns:a16="http://schemas.microsoft.com/office/drawing/2014/main" id="{904AEDCD-BFFB-4862-87DC-A1877F271732}"/>
              </a:ext>
            </a:extLst>
          </p:cNvPr>
          <p:cNvSpPr/>
          <p:nvPr/>
        </p:nvSpPr>
        <p:spPr>
          <a:xfrm>
            <a:off x="2622310" y="3323819"/>
            <a:ext cx="2718116" cy="4181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s-CL" sz="2000" b="1" dirty="0">
                <a:solidFill>
                  <a:srgbClr val="727272"/>
                </a:solidFill>
                <a:latin typeface="Montserrat SemiBold" panose="00000700000000000000" pitchFamily="50" charset="0"/>
              </a:rPr>
              <a:t>VINOS DE CHILE</a:t>
            </a:r>
          </a:p>
        </p:txBody>
      </p:sp>
      <p:pic>
        <p:nvPicPr>
          <p:cNvPr id="22" name="Picture 4" descr="Health Icon - Heart Feel Icon Png Transparent PNG - 833x833 - Free ...">
            <a:extLst>
              <a:ext uri="{FF2B5EF4-FFF2-40B4-BE49-F238E27FC236}">
                <a16:creationId xmlns:a16="http://schemas.microsoft.com/office/drawing/2014/main" id="{CBB296AD-684D-4918-BF53-14EE45CD4D97}"/>
              </a:ext>
            </a:extLst>
          </p:cNvPr>
          <p:cNvPicPr>
            <a:picLocks noChangeAspect="1" noChangeArrowheads="1"/>
          </p:cNvPicPr>
          <p:nvPr/>
        </p:nvPicPr>
        <p:blipFill>
          <a:blip r:embed="rId4" cstate="print">
            <a:clrChange>
              <a:clrFrom>
                <a:srgbClr val="F6F6F6"/>
              </a:clrFrom>
              <a:clrTo>
                <a:srgbClr val="F6F6F6">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90334" y="3106793"/>
            <a:ext cx="869152" cy="749378"/>
          </a:xfrm>
          <a:prstGeom prst="rect">
            <a:avLst/>
          </a:prstGeom>
          <a:noFill/>
          <a:extLst>
            <a:ext uri="{909E8E84-426E-40DD-AFC4-6F175D3DCCD1}">
              <a14:hiddenFill xmlns:a14="http://schemas.microsoft.com/office/drawing/2010/main">
                <a:solidFill>
                  <a:srgbClr val="FFFFFF"/>
                </a:solidFill>
              </a14:hiddenFill>
            </a:ext>
          </a:extLst>
        </p:spPr>
      </p:pic>
      <p:sp>
        <p:nvSpPr>
          <p:cNvPr id="24" name="Rectángulo 23">
            <a:extLst>
              <a:ext uri="{FF2B5EF4-FFF2-40B4-BE49-F238E27FC236}">
                <a16:creationId xmlns:a16="http://schemas.microsoft.com/office/drawing/2014/main" id="{A3BB4571-D52B-4523-9C91-3E64F2C171B2}"/>
              </a:ext>
            </a:extLst>
          </p:cNvPr>
          <p:cNvSpPr/>
          <p:nvPr/>
        </p:nvSpPr>
        <p:spPr>
          <a:xfrm>
            <a:off x="6096000" y="3233177"/>
            <a:ext cx="5294554" cy="584775"/>
          </a:xfrm>
          <a:prstGeom prst="rect">
            <a:avLst/>
          </a:prstGeom>
        </p:spPr>
        <p:txBody>
          <a:bodyPr wrap="square">
            <a:spAutoFit/>
          </a:bodyPr>
          <a:lstStyle/>
          <a:p>
            <a:r>
              <a:rPr lang="es-ES" sz="1600" b="1" dirty="0">
                <a:solidFill>
                  <a:schemeClr val="tx1">
                    <a:lumMod val="75000"/>
                    <a:lumOff val="25000"/>
                  </a:schemeClr>
                </a:solidFill>
                <a:latin typeface="Exo"/>
              </a:rPr>
              <a:t>Reporte CALIVI </a:t>
            </a:r>
            <a:r>
              <a:rPr lang="es-ES" sz="1600" dirty="0">
                <a:solidFill>
                  <a:schemeClr val="tx1">
                    <a:lumMod val="75000"/>
                    <a:lumOff val="25000"/>
                  </a:schemeClr>
                </a:solidFill>
                <a:latin typeface="Exo"/>
              </a:rPr>
              <a:t>de tendencias de beneficios y prácticas de calidad de vida existentes en el rubro.</a:t>
            </a:r>
          </a:p>
        </p:txBody>
      </p:sp>
      <p:sp>
        <p:nvSpPr>
          <p:cNvPr id="25" name="Rectángulo 24">
            <a:extLst>
              <a:ext uri="{FF2B5EF4-FFF2-40B4-BE49-F238E27FC236}">
                <a16:creationId xmlns:a16="http://schemas.microsoft.com/office/drawing/2014/main" id="{5CDA0C93-3C19-4CA1-9CDE-6E62C7BE8A46}"/>
              </a:ext>
            </a:extLst>
          </p:cNvPr>
          <p:cNvSpPr/>
          <p:nvPr/>
        </p:nvSpPr>
        <p:spPr>
          <a:xfrm>
            <a:off x="6096000" y="4362105"/>
            <a:ext cx="5294554" cy="584775"/>
          </a:xfrm>
          <a:prstGeom prst="rect">
            <a:avLst/>
          </a:prstGeom>
        </p:spPr>
        <p:txBody>
          <a:bodyPr wrap="square">
            <a:spAutoFit/>
          </a:bodyPr>
          <a:lstStyle/>
          <a:p>
            <a:r>
              <a:rPr lang="es-ES" sz="1600" b="1" dirty="0">
                <a:solidFill>
                  <a:schemeClr val="tx1">
                    <a:lumMod val="75000"/>
                    <a:lumOff val="25000"/>
                  </a:schemeClr>
                </a:solidFill>
                <a:latin typeface="Exo"/>
              </a:rPr>
              <a:t>Estudio de Compensación Total del Mercado Nacional</a:t>
            </a:r>
            <a:r>
              <a:rPr lang="es-ES" sz="1600" dirty="0">
                <a:solidFill>
                  <a:schemeClr val="tx1">
                    <a:lumMod val="75000"/>
                    <a:lumOff val="25000"/>
                  </a:schemeClr>
                </a:solidFill>
                <a:latin typeface="Exo"/>
              </a:rPr>
              <a:t>, por cargos homologados y grados de evaluación metodológica.</a:t>
            </a:r>
          </a:p>
        </p:txBody>
      </p:sp>
      <p:cxnSp>
        <p:nvCxnSpPr>
          <p:cNvPr id="26" name="Conector recto 25">
            <a:extLst>
              <a:ext uri="{FF2B5EF4-FFF2-40B4-BE49-F238E27FC236}">
                <a16:creationId xmlns:a16="http://schemas.microsoft.com/office/drawing/2014/main" id="{2DE90708-48D4-4413-8234-46159C953143}"/>
              </a:ext>
            </a:extLst>
          </p:cNvPr>
          <p:cNvCxnSpPr/>
          <p:nvPr/>
        </p:nvCxnSpPr>
        <p:spPr>
          <a:xfrm>
            <a:off x="5849464" y="1776893"/>
            <a:ext cx="0" cy="753036"/>
          </a:xfrm>
          <a:prstGeom prst="line">
            <a:avLst/>
          </a:prstGeom>
          <a:ln w="57150">
            <a:solidFill>
              <a:srgbClr val="31075F"/>
            </a:solidFill>
          </a:ln>
        </p:spPr>
        <p:style>
          <a:lnRef idx="1">
            <a:schemeClr val="accent1"/>
          </a:lnRef>
          <a:fillRef idx="0">
            <a:schemeClr val="accent1"/>
          </a:fillRef>
          <a:effectRef idx="0">
            <a:schemeClr val="accent1"/>
          </a:effectRef>
          <a:fontRef idx="minor">
            <a:schemeClr val="tx1"/>
          </a:fontRef>
        </p:style>
      </p:cxnSp>
      <p:cxnSp>
        <p:nvCxnSpPr>
          <p:cNvPr id="27" name="Conector recto 26">
            <a:extLst>
              <a:ext uri="{FF2B5EF4-FFF2-40B4-BE49-F238E27FC236}">
                <a16:creationId xmlns:a16="http://schemas.microsoft.com/office/drawing/2014/main" id="{D501C267-363B-4F57-BB0F-A2C434300287}"/>
              </a:ext>
            </a:extLst>
          </p:cNvPr>
          <p:cNvCxnSpPr/>
          <p:nvPr/>
        </p:nvCxnSpPr>
        <p:spPr>
          <a:xfrm>
            <a:off x="5836754" y="3135187"/>
            <a:ext cx="0" cy="753036"/>
          </a:xfrm>
          <a:prstGeom prst="line">
            <a:avLst/>
          </a:prstGeom>
          <a:ln w="57150">
            <a:solidFill>
              <a:srgbClr val="31075F"/>
            </a:solidFill>
          </a:ln>
        </p:spPr>
        <p:style>
          <a:lnRef idx="1">
            <a:schemeClr val="accent1"/>
          </a:lnRef>
          <a:fillRef idx="0">
            <a:schemeClr val="accent1"/>
          </a:fillRef>
          <a:effectRef idx="0">
            <a:schemeClr val="accent1"/>
          </a:effectRef>
          <a:fontRef idx="minor">
            <a:schemeClr val="tx1"/>
          </a:fontRef>
        </p:style>
      </p:cxnSp>
      <p:cxnSp>
        <p:nvCxnSpPr>
          <p:cNvPr id="28" name="Conector recto 27">
            <a:extLst>
              <a:ext uri="{FF2B5EF4-FFF2-40B4-BE49-F238E27FC236}">
                <a16:creationId xmlns:a16="http://schemas.microsoft.com/office/drawing/2014/main" id="{4D6951E8-B4F3-4581-B791-4158B9546E84}"/>
              </a:ext>
            </a:extLst>
          </p:cNvPr>
          <p:cNvCxnSpPr/>
          <p:nvPr/>
        </p:nvCxnSpPr>
        <p:spPr>
          <a:xfrm>
            <a:off x="5849434" y="4347093"/>
            <a:ext cx="0" cy="753036"/>
          </a:xfrm>
          <a:prstGeom prst="line">
            <a:avLst/>
          </a:prstGeom>
          <a:ln w="57150">
            <a:solidFill>
              <a:srgbClr val="31075F"/>
            </a:solidFill>
          </a:ln>
        </p:spPr>
        <p:style>
          <a:lnRef idx="1">
            <a:schemeClr val="accent1"/>
          </a:lnRef>
          <a:fillRef idx="0">
            <a:schemeClr val="accent1"/>
          </a:fillRef>
          <a:effectRef idx="0">
            <a:schemeClr val="accent1"/>
          </a:effectRef>
          <a:fontRef idx="minor">
            <a:schemeClr val="tx1"/>
          </a:fontRef>
        </p:style>
      </p:cxnSp>
      <p:sp>
        <p:nvSpPr>
          <p:cNvPr id="29" name="Elipse 28">
            <a:extLst>
              <a:ext uri="{FF2B5EF4-FFF2-40B4-BE49-F238E27FC236}">
                <a16:creationId xmlns:a16="http://schemas.microsoft.com/office/drawing/2014/main" id="{0077A741-63C8-40D8-861C-C123E188E9FA}"/>
              </a:ext>
            </a:extLst>
          </p:cNvPr>
          <p:cNvSpPr/>
          <p:nvPr/>
        </p:nvSpPr>
        <p:spPr>
          <a:xfrm>
            <a:off x="1250305" y="1891792"/>
            <a:ext cx="463723" cy="463723"/>
          </a:xfrm>
          <a:prstGeom prst="ellipse">
            <a:avLst/>
          </a:prstGeom>
          <a:solidFill>
            <a:srgbClr val="310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b="1" dirty="0">
                <a:latin typeface="Century Gothic" panose="020B0502020202020204" pitchFamily="34" charset="0"/>
              </a:rPr>
              <a:t>1</a:t>
            </a:r>
          </a:p>
        </p:txBody>
      </p:sp>
      <p:sp>
        <p:nvSpPr>
          <p:cNvPr id="30" name="Elipse 29">
            <a:extLst>
              <a:ext uri="{FF2B5EF4-FFF2-40B4-BE49-F238E27FC236}">
                <a16:creationId xmlns:a16="http://schemas.microsoft.com/office/drawing/2014/main" id="{92F7DC20-C9E7-4C7F-8627-E9F10418A83F}"/>
              </a:ext>
            </a:extLst>
          </p:cNvPr>
          <p:cNvSpPr/>
          <p:nvPr/>
        </p:nvSpPr>
        <p:spPr>
          <a:xfrm>
            <a:off x="1250304" y="3217415"/>
            <a:ext cx="463723" cy="463723"/>
          </a:xfrm>
          <a:prstGeom prst="ellipse">
            <a:avLst/>
          </a:prstGeom>
          <a:solidFill>
            <a:srgbClr val="310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b="1" dirty="0">
                <a:latin typeface="Century Gothic" panose="020B0502020202020204" pitchFamily="34" charset="0"/>
              </a:rPr>
              <a:t>2</a:t>
            </a:r>
          </a:p>
        </p:txBody>
      </p:sp>
      <p:sp>
        <p:nvSpPr>
          <p:cNvPr id="31" name="Elipse 30">
            <a:extLst>
              <a:ext uri="{FF2B5EF4-FFF2-40B4-BE49-F238E27FC236}">
                <a16:creationId xmlns:a16="http://schemas.microsoft.com/office/drawing/2014/main" id="{51AB7A52-E728-4D6A-BBF0-2217443C51BC}"/>
              </a:ext>
            </a:extLst>
          </p:cNvPr>
          <p:cNvSpPr/>
          <p:nvPr/>
        </p:nvSpPr>
        <p:spPr>
          <a:xfrm>
            <a:off x="1250304" y="4544518"/>
            <a:ext cx="463723" cy="463723"/>
          </a:xfrm>
          <a:prstGeom prst="ellipse">
            <a:avLst/>
          </a:prstGeom>
          <a:solidFill>
            <a:srgbClr val="310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b="1" dirty="0">
                <a:latin typeface="Century Gothic" panose="020B0502020202020204" pitchFamily="34" charset="0"/>
              </a:rPr>
              <a:t>3</a:t>
            </a:r>
          </a:p>
        </p:txBody>
      </p:sp>
      <p:sp>
        <p:nvSpPr>
          <p:cNvPr id="32" name="Marcador de texto 10">
            <a:extLst>
              <a:ext uri="{FF2B5EF4-FFF2-40B4-BE49-F238E27FC236}">
                <a16:creationId xmlns:a16="http://schemas.microsoft.com/office/drawing/2014/main" id="{C28F240D-579A-43D8-93A5-615346572976}"/>
              </a:ext>
            </a:extLst>
          </p:cNvPr>
          <p:cNvSpPr txBox="1">
            <a:spLocks/>
          </p:cNvSpPr>
          <p:nvPr/>
        </p:nvSpPr>
        <p:spPr>
          <a:xfrm>
            <a:off x="2659486" y="1584441"/>
            <a:ext cx="3177268" cy="1078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CL"/>
            </a:defPPr>
            <a:lvl1pPr>
              <a:defRPr b="1">
                <a:solidFill>
                  <a:srgbClr val="727272"/>
                </a:solidFill>
                <a:latin typeface="Montserrat SemiBold" panose="00000700000000000000" pitchFamily="50"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L" sz="2000" b="1" dirty="0">
                <a:solidFill>
                  <a:srgbClr val="727272"/>
                </a:solidFill>
                <a:latin typeface="Montserrat SemiBold" panose="00000700000000000000" pitchFamily="50" charset="0"/>
              </a:rPr>
              <a:t>ECT</a:t>
            </a:r>
            <a:r>
              <a:rPr lang="es-CL" sz="2000" dirty="0">
                <a:solidFill>
                  <a:srgbClr val="230543"/>
                </a:solidFill>
                <a:latin typeface="Montserrat SemiBold" panose="00000700000000000000" pitchFamily="50" charset="0"/>
              </a:rPr>
              <a:t>2023</a:t>
            </a:r>
            <a:r>
              <a:rPr lang="es-ES" sz="2000" dirty="0"/>
              <a:t> </a:t>
            </a:r>
          </a:p>
          <a:p>
            <a:r>
              <a:rPr lang="es-ES" sz="2000" dirty="0"/>
              <a:t>VINOS DE CHILE</a:t>
            </a:r>
          </a:p>
        </p:txBody>
      </p:sp>
      <p:pic>
        <p:nvPicPr>
          <p:cNvPr id="2" name="Picture 2" descr="Grapes with solid fill">
            <a:extLst>
              <a:ext uri="{FF2B5EF4-FFF2-40B4-BE49-F238E27FC236}">
                <a16:creationId xmlns:a16="http://schemas.microsoft.com/office/drawing/2014/main" id="{818BC453-612F-925A-E32A-B7610D7539BD}"/>
              </a:ext>
            </a:extLst>
          </p:cNvPr>
          <p:cNvPicPr>
            <a:picLocks noChangeAspect="1" noChangeArrowheads="1"/>
          </p:cNvPicPr>
          <p:nvPr/>
        </p:nvPicPr>
        <p:blipFill>
          <a:blip r:embed="rId5">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969520">
            <a:off x="1708640" y="1677145"/>
            <a:ext cx="949036" cy="949036"/>
          </a:xfrm>
          <a:prstGeom prst="rect">
            <a:avLst/>
          </a:prstGeom>
          <a:solidFill>
            <a:schemeClr val="bg1"/>
          </a:solidFill>
        </p:spPr>
      </p:pic>
    </p:spTree>
    <p:extLst>
      <p:ext uri="{BB962C8B-B14F-4D97-AF65-F5344CB8AC3E}">
        <p14:creationId xmlns:p14="http://schemas.microsoft.com/office/powerpoint/2010/main" val="25482445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bject 19"/>
          <p:cNvSpPr/>
          <p:nvPr/>
        </p:nvSpPr>
        <p:spPr>
          <a:xfrm>
            <a:off x="966216" y="1962912"/>
            <a:ext cx="690372" cy="48767"/>
          </a:xfrm>
          <a:custGeom>
            <a:avLst/>
            <a:gdLst/>
            <a:ahLst/>
            <a:cxnLst/>
            <a:rect l="l" t="t" r="r" b="b"/>
            <a:pathLst>
              <a:path w="690372" h="48767">
                <a:moveTo>
                  <a:pt x="0" y="40639"/>
                </a:moveTo>
                <a:lnTo>
                  <a:pt x="0" y="45085"/>
                </a:lnTo>
                <a:lnTo>
                  <a:pt x="3644" y="48767"/>
                </a:lnTo>
                <a:lnTo>
                  <a:pt x="686689" y="48767"/>
                </a:lnTo>
                <a:lnTo>
                  <a:pt x="690372" y="45085"/>
                </a:lnTo>
                <a:lnTo>
                  <a:pt x="690372" y="3683"/>
                </a:lnTo>
                <a:lnTo>
                  <a:pt x="686689" y="0"/>
                </a:lnTo>
                <a:lnTo>
                  <a:pt x="3644" y="0"/>
                </a:lnTo>
                <a:lnTo>
                  <a:pt x="0" y="3683"/>
                </a:lnTo>
                <a:lnTo>
                  <a:pt x="0" y="40639"/>
                </a:lnTo>
                <a:close/>
              </a:path>
            </a:pathLst>
          </a:custGeom>
          <a:solidFill>
            <a:srgbClr val="F32B54"/>
          </a:solidFill>
        </p:spPr>
        <p:txBody>
          <a:bodyPr wrap="square" lIns="0" tIns="0" rIns="0" bIns="0" rtlCol="0">
            <a:noAutofit/>
          </a:bodyPr>
          <a:lstStyle/>
          <a:p>
            <a:endParaRPr/>
          </a:p>
        </p:txBody>
      </p:sp>
      <p:sp>
        <p:nvSpPr>
          <p:cNvPr id="20" name="object 20"/>
          <p:cNvSpPr/>
          <p:nvPr/>
        </p:nvSpPr>
        <p:spPr>
          <a:xfrm>
            <a:off x="10469936" y="4810055"/>
            <a:ext cx="562846" cy="564347"/>
          </a:xfrm>
          <a:custGeom>
            <a:avLst/>
            <a:gdLst/>
            <a:ahLst/>
            <a:cxnLst/>
            <a:rect l="l" t="t" r="r" b="b"/>
            <a:pathLst>
              <a:path w="562846" h="564347">
                <a:moveTo>
                  <a:pt x="480456" y="481733"/>
                </a:moveTo>
                <a:lnTo>
                  <a:pt x="495135" y="465844"/>
                </a:lnTo>
                <a:lnTo>
                  <a:pt x="508576" y="448858"/>
                </a:lnTo>
                <a:lnTo>
                  <a:pt x="520706" y="430848"/>
                </a:lnTo>
                <a:lnTo>
                  <a:pt x="531452" y="411885"/>
                </a:lnTo>
                <a:lnTo>
                  <a:pt x="540744" y="392041"/>
                </a:lnTo>
                <a:lnTo>
                  <a:pt x="548508" y="371391"/>
                </a:lnTo>
                <a:lnTo>
                  <a:pt x="554673" y="350005"/>
                </a:lnTo>
                <a:lnTo>
                  <a:pt x="559165" y="327956"/>
                </a:lnTo>
                <a:lnTo>
                  <a:pt x="561914" y="305318"/>
                </a:lnTo>
                <a:lnTo>
                  <a:pt x="562846" y="282161"/>
                </a:lnTo>
                <a:lnTo>
                  <a:pt x="561914" y="259004"/>
                </a:lnTo>
                <a:lnTo>
                  <a:pt x="559165" y="236366"/>
                </a:lnTo>
                <a:lnTo>
                  <a:pt x="554672" y="214318"/>
                </a:lnTo>
                <a:lnTo>
                  <a:pt x="548508" y="192933"/>
                </a:lnTo>
                <a:lnTo>
                  <a:pt x="540744" y="172284"/>
                </a:lnTo>
                <a:lnTo>
                  <a:pt x="531452" y="152442"/>
                </a:lnTo>
                <a:lnTo>
                  <a:pt x="520705" y="133481"/>
                </a:lnTo>
                <a:lnTo>
                  <a:pt x="508575" y="115472"/>
                </a:lnTo>
                <a:lnTo>
                  <a:pt x="495135" y="98488"/>
                </a:lnTo>
                <a:lnTo>
                  <a:pt x="480455" y="82601"/>
                </a:lnTo>
                <a:lnTo>
                  <a:pt x="464610" y="67883"/>
                </a:lnTo>
                <a:lnTo>
                  <a:pt x="447669" y="54408"/>
                </a:lnTo>
                <a:lnTo>
                  <a:pt x="429707" y="42247"/>
                </a:lnTo>
                <a:lnTo>
                  <a:pt x="410796" y="31473"/>
                </a:lnTo>
                <a:lnTo>
                  <a:pt x="391006" y="22157"/>
                </a:lnTo>
                <a:lnTo>
                  <a:pt x="374020" y="201454"/>
                </a:lnTo>
                <a:lnTo>
                  <a:pt x="386394" y="195171"/>
                </a:lnTo>
                <a:lnTo>
                  <a:pt x="399917" y="193049"/>
                </a:lnTo>
                <a:lnTo>
                  <a:pt x="414043" y="195371"/>
                </a:lnTo>
                <a:lnTo>
                  <a:pt x="426316" y="201824"/>
                </a:lnTo>
                <a:lnTo>
                  <a:pt x="435970" y="211639"/>
                </a:lnTo>
                <a:lnTo>
                  <a:pt x="442235" y="224046"/>
                </a:lnTo>
                <a:lnTo>
                  <a:pt x="444352" y="237605"/>
                </a:lnTo>
                <a:lnTo>
                  <a:pt x="442036" y="251770"/>
                </a:lnTo>
                <a:lnTo>
                  <a:pt x="435601" y="264076"/>
                </a:lnTo>
                <a:lnTo>
                  <a:pt x="425813" y="273756"/>
                </a:lnTo>
                <a:lnTo>
                  <a:pt x="413439" y="280039"/>
                </a:lnTo>
                <a:lnTo>
                  <a:pt x="399917" y="282161"/>
                </a:lnTo>
                <a:lnTo>
                  <a:pt x="385790" y="279839"/>
                </a:lnTo>
                <a:lnTo>
                  <a:pt x="373517" y="273386"/>
                </a:lnTo>
                <a:lnTo>
                  <a:pt x="363864" y="263571"/>
                </a:lnTo>
                <a:lnTo>
                  <a:pt x="357598" y="251164"/>
                </a:lnTo>
                <a:lnTo>
                  <a:pt x="355481" y="237605"/>
                </a:lnTo>
                <a:lnTo>
                  <a:pt x="357797" y="223440"/>
                </a:lnTo>
                <a:lnTo>
                  <a:pt x="370411" y="14374"/>
                </a:lnTo>
                <a:lnTo>
                  <a:pt x="349083" y="8193"/>
                </a:lnTo>
                <a:lnTo>
                  <a:pt x="327094" y="3690"/>
                </a:lnTo>
                <a:lnTo>
                  <a:pt x="304517" y="934"/>
                </a:lnTo>
                <a:lnTo>
                  <a:pt x="281422" y="0"/>
                </a:lnTo>
                <a:lnTo>
                  <a:pt x="258328" y="934"/>
                </a:lnTo>
                <a:lnTo>
                  <a:pt x="235750" y="3690"/>
                </a:lnTo>
                <a:lnTo>
                  <a:pt x="213761" y="8193"/>
                </a:lnTo>
                <a:lnTo>
                  <a:pt x="192433" y="14374"/>
                </a:lnTo>
                <a:lnTo>
                  <a:pt x="171839" y="22157"/>
                </a:lnTo>
                <a:lnTo>
                  <a:pt x="152049" y="31473"/>
                </a:lnTo>
                <a:lnTo>
                  <a:pt x="133137" y="42247"/>
                </a:lnTo>
                <a:lnTo>
                  <a:pt x="115175" y="54408"/>
                </a:lnTo>
                <a:lnTo>
                  <a:pt x="103682" y="229436"/>
                </a:lnTo>
                <a:lnTo>
                  <a:pt x="110347" y="222753"/>
                </a:lnTo>
                <a:lnTo>
                  <a:pt x="215510" y="222753"/>
                </a:lnTo>
                <a:lnTo>
                  <a:pt x="222176" y="229436"/>
                </a:lnTo>
                <a:lnTo>
                  <a:pt x="222176" y="245774"/>
                </a:lnTo>
                <a:lnTo>
                  <a:pt x="215510" y="252457"/>
                </a:lnTo>
                <a:lnTo>
                  <a:pt x="118493" y="252457"/>
                </a:lnTo>
                <a:lnTo>
                  <a:pt x="133138" y="522092"/>
                </a:lnTo>
                <a:lnTo>
                  <a:pt x="133305" y="400233"/>
                </a:lnTo>
                <a:lnTo>
                  <a:pt x="131824" y="397263"/>
                </a:lnTo>
                <a:lnTo>
                  <a:pt x="131824" y="385381"/>
                </a:lnTo>
                <a:lnTo>
                  <a:pt x="138489" y="378698"/>
                </a:lnTo>
                <a:lnTo>
                  <a:pt x="151820" y="378698"/>
                </a:lnTo>
                <a:lnTo>
                  <a:pt x="156264" y="380926"/>
                </a:lnTo>
                <a:lnTo>
                  <a:pt x="158485" y="384639"/>
                </a:lnTo>
                <a:lnTo>
                  <a:pt x="166732" y="394603"/>
                </a:lnTo>
                <a:lnTo>
                  <a:pt x="175771" y="403796"/>
                </a:lnTo>
                <a:lnTo>
                  <a:pt x="185552" y="412175"/>
                </a:lnTo>
                <a:lnTo>
                  <a:pt x="196026" y="419696"/>
                </a:lnTo>
                <a:lnTo>
                  <a:pt x="207143" y="426318"/>
                </a:lnTo>
                <a:lnTo>
                  <a:pt x="218853" y="431997"/>
                </a:lnTo>
                <a:lnTo>
                  <a:pt x="231106" y="436691"/>
                </a:lnTo>
                <a:lnTo>
                  <a:pt x="243854" y="440357"/>
                </a:lnTo>
                <a:lnTo>
                  <a:pt x="257045" y="442952"/>
                </a:lnTo>
                <a:lnTo>
                  <a:pt x="270631" y="444434"/>
                </a:lnTo>
                <a:lnTo>
                  <a:pt x="281423" y="444789"/>
                </a:lnTo>
                <a:lnTo>
                  <a:pt x="295263" y="444201"/>
                </a:lnTo>
                <a:lnTo>
                  <a:pt x="308720" y="442467"/>
                </a:lnTo>
                <a:lnTo>
                  <a:pt x="321755" y="439629"/>
                </a:lnTo>
                <a:lnTo>
                  <a:pt x="334328" y="435730"/>
                </a:lnTo>
                <a:lnTo>
                  <a:pt x="346401" y="430812"/>
                </a:lnTo>
                <a:lnTo>
                  <a:pt x="357933" y="424919"/>
                </a:lnTo>
                <a:lnTo>
                  <a:pt x="368888" y="418093"/>
                </a:lnTo>
                <a:lnTo>
                  <a:pt x="379224" y="410376"/>
                </a:lnTo>
                <a:lnTo>
                  <a:pt x="388904" y="401812"/>
                </a:lnTo>
                <a:lnTo>
                  <a:pt x="397888" y="392443"/>
                </a:lnTo>
                <a:lnTo>
                  <a:pt x="404360" y="384639"/>
                </a:lnTo>
                <a:lnTo>
                  <a:pt x="407323" y="380926"/>
                </a:lnTo>
                <a:lnTo>
                  <a:pt x="411766" y="378698"/>
                </a:lnTo>
                <a:lnTo>
                  <a:pt x="424356" y="378698"/>
                </a:lnTo>
                <a:lnTo>
                  <a:pt x="431021" y="385381"/>
                </a:lnTo>
                <a:lnTo>
                  <a:pt x="431021" y="397263"/>
                </a:lnTo>
                <a:lnTo>
                  <a:pt x="429540" y="400233"/>
                </a:lnTo>
                <a:lnTo>
                  <a:pt x="419801" y="412530"/>
                </a:lnTo>
                <a:lnTo>
                  <a:pt x="410906" y="421976"/>
                </a:lnTo>
                <a:lnTo>
                  <a:pt x="401404" y="430766"/>
                </a:lnTo>
                <a:lnTo>
                  <a:pt x="391327" y="438866"/>
                </a:lnTo>
                <a:lnTo>
                  <a:pt x="380706" y="446242"/>
                </a:lnTo>
                <a:lnTo>
                  <a:pt x="369572" y="452863"/>
                </a:lnTo>
                <a:lnTo>
                  <a:pt x="357956" y="458693"/>
                </a:lnTo>
                <a:lnTo>
                  <a:pt x="345889" y="463701"/>
                </a:lnTo>
                <a:lnTo>
                  <a:pt x="333403" y="467852"/>
                </a:lnTo>
                <a:lnTo>
                  <a:pt x="320528" y="471114"/>
                </a:lnTo>
                <a:lnTo>
                  <a:pt x="307296" y="473453"/>
                </a:lnTo>
                <a:lnTo>
                  <a:pt x="293738" y="474836"/>
                </a:lnTo>
                <a:lnTo>
                  <a:pt x="281423" y="475235"/>
                </a:lnTo>
                <a:lnTo>
                  <a:pt x="267600" y="474731"/>
                </a:lnTo>
                <a:lnTo>
                  <a:pt x="254076" y="473242"/>
                </a:lnTo>
                <a:lnTo>
                  <a:pt x="240882" y="470799"/>
                </a:lnTo>
                <a:lnTo>
                  <a:pt x="228048" y="467438"/>
                </a:lnTo>
                <a:lnTo>
                  <a:pt x="215607" y="463191"/>
                </a:lnTo>
                <a:lnTo>
                  <a:pt x="203588" y="458091"/>
                </a:lnTo>
                <a:lnTo>
                  <a:pt x="192024" y="452172"/>
                </a:lnTo>
                <a:lnTo>
                  <a:pt x="180945" y="445467"/>
                </a:lnTo>
                <a:lnTo>
                  <a:pt x="170382" y="438009"/>
                </a:lnTo>
                <a:lnTo>
                  <a:pt x="171839" y="542185"/>
                </a:lnTo>
                <a:lnTo>
                  <a:pt x="192434" y="549970"/>
                </a:lnTo>
                <a:lnTo>
                  <a:pt x="213762" y="556151"/>
                </a:lnTo>
                <a:lnTo>
                  <a:pt x="235751" y="560656"/>
                </a:lnTo>
                <a:lnTo>
                  <a:pt x="258329" y="563412"/>
                </a:lnTo>
                <a:lnTo>
                  <a:pt x="281423" y="564347"/>
                </a:lnTo>
                <a:lnTo>
                  <a:pt x="304517" y="563412"/>
                </a:lnTo>
                <a:lnTo>
                  <a:pt x="327095" y="560656"/>
                </a:lnTo>
                <a:lnTo>
                  <a:pt x="349084" y="556151"/>
                </a:lnTo>
                <a:lnTo>
                  <a:pt x="370412" y="549970"/>
                </a:lnTo>
                <a:lnTo>
                  <a:pt x="391007" y="542185"/>
                </a:lnTo>
                <a:lnTo>
                  <a:pt x="410796" y="532868"/>
                </a:lnTo>
                <a:lnTo>
                  <a:pt x="429708" y="522092"/>
                </a:lnTo>
                <a:lnTo>
                  <a:pt x="447670" y="509929"/>
                </a:lnTo>
                <a:lnTo>
                  <a:pt x="464610" y="496452"/>
                </a:lnTo>
                <a:lnTo>
                  <a:pt x="480456" y="481733"/>
                </a:lnTo>
                <a:close/>
              </a:path>
              <a:path w="562846" h="564347">
                <a:moveTo>
                  <a:pt x="370411" y="14374"/>
                </a:moveTo>
                <a:lnTo>
                  <a:pt x="357797" y="223440"/>
                </a:lnTo>
                <a:lnTo>
                  <a:pt x="364232" y="211134"/>
                </a:lnTo>
                <a:lnTo>
                  <a:pt x="374020" y="201454"/>
                </a:lnTo>
                <a:lnTo>
                  <a:pt x="391006" y="22157"/>
                </a:lnTo>
                <a:lnTo>
                  <a:pt x="370411" y="14374"/>
                </a:lnTo>
                <a:close/>
              </a:path>
              <a:path w="562846" h="564347">
                <a:moveTo>
                  <a:pt x="160367" y="429832"/>
                </a:moveTo>
                <a:lnTo>
                  <a:pt x="150930" y="420968"/>
                </a:lnTo>
                <a:lnTo>
                  <a:pt x="142103" y="411452"/>
                </a:lnTo>
                <a:lnTo>
                  <a:pt x="134787" y="402461"/>
                </a:lnTo>
                <a:lnTo>
                  <a:pt x="133305" y="400233"/>
                </a:lnTo>
                <a:lnTo>
                  <a:pt x="133138" y="522092"/>
                </a:lnTo>
                <a:lnTo>
                  <a:pt x="152050" y="532868"/>
                </a:lnTo>
                <a:lnTo>
                  <a:pt x="171839" y="542185"/>
                </a:lnTo>
                <a:lnTo>
                  <a:pt x="170382" y="438009"/>
                </a:lnTo>
                <a:lnTo>
                  <a:pt x="160367" y="429832"/>
                </a:lnTo>
                <a:close/>
              </a:path>
              <a:path w="562846" h="564347">
                <a:moveTo>
                  <a:pt x="932" y="305318"/>
                </a:moveTo>
                <a:lnTo>
                  <a:pt x="3680" y="327956"/>
                </a:lnTo>
                <a:lnTo>
                  <a:pt x="8173" y="350005"/>
                </a:lnTo>
                <a:lnTo>
                  <a:pt x="14337" y="371391"/>
                </a:lnTo>
                <a:lnTo>
                  <a:pt x="22102" y="392041"/>
                </a:lnTo>
                <a:lnTo>
                  <a:pt x="31393" y="411885"/>
                </a:lnTo>
                <a:lnTo>
                  <a:pt x="42140" y="430848"/>
                </a:lnTo>
                <a:lnTo>
                  <a:pt x="54270" y="448858"/>
                </a:lnTo>
                <a:lnTo>
                  <a:pt x="67711" y="465844"/>
                </a:lnTo>
                <a:lnTo>
                  <a:pt x="82390" y="481733"/>
                </a:lnTo>
                <a:lnTo>
                  <a:pt x="98236" y="496452"/>
                </a:lnTo>
                <a:lnTo>
                  <a:pt x="115176" y="509929"/>
                </a:lnTo>
                <a:lnTo>
                  <a:pt x="133138" y="522092"/>
                </a:lnTo>
                <a:lnTo>
                  <a:pt x="118493" y="252457"/>
                </a:lnTo>
                <a:lnTo>
                  <a:pt x="110347" y="252457"/>
                </a:lnTo>
                <a:lnTo>
                  <a:pt x="103682" y="245774"/>
                </a:lnTo>
                <a:lnTo>
                  <a:pt x="103682" y="229436"/>
                </a:lnTo>
                <a:lnTo>
                  <a:pt x="115175" y="54408"/>
                </a:lnTo>
                <a:lnTo>
                  <a:pt x="98235" y="67883"/>
                </a:lnTo>
                <a:lnTo>
                  <a:pt x="82390" y="82601"/>
                </a:lnTo>
                <a:lnTo>
                  <a:pt x="67710" y="98488"/>
                </a:lnTo>
                <a:lnTo>
                  <a:pt x="54270" y="115472"/>
                </a:lnTo>
                <a:lnTo>
                  <a:pt x="42140" y="133481"/>
                </a:lnTo>
                <a:lnTo>
                  <a:pt x="31393" y="152442"/>
                </a:lnTo>
                <a:lnTo>
                  <a:pt x="22101" y="172284"/>
                </a:lnTo>
                <a:lnTo>
                  <a:pt x="14337" y="192933"/>
                </a:lnTo>
                <a:lnTo>
                  <a:pt x="8173" y="214318"/>
                </a:lnTo>
                <a:lnTo>
                  <a:pt x="3680" y="236366"/>
                </a:lnTo>
                <a:lnTo>
                  <a:pt x="932" y="259004"/>
                </a:lnTo>
                <a:lnTo>
                  <a:pt x="0" y="282161"/>
                </a:lnTo>
                <a:lnTo>
                  <a:pt x="932" y="305318"/>
                </a:lnTo>
                <a:close/>
              </a:path>
            </a:pathLst>
          </a:custGeom>
          <a:solidFill>
            <a:srgbClr val="585858"/>
          </a:solidFill>
        </p:spPr>
        <p:txBody>
          <a:bodyPr wrap="square" lIns="0" tIns="0" rIns="0" bIns="0" rtlCol="0">
            <a:noAutofit/>
          </a:bodyPr>
          <a:lstStyle/>
          <a:p>
            <a:endParaRPr/>
          </a:p>
        </p:txBody>
      </p:sp>
      <p:sp>
        <p:nvSpPr>
          <p:cNvPr id="21" name="object 21"/>
          <p:cNvSpPr/>
          <p:nvPr/>
        </p:nvSpPr>
        <p:spPr>
          <a:xfrm>
            <a:off x="8948127" y="4869978"/>
            <a:ext cx="503599" cy="503900"/>
          </a:xfrm>
          <a:custGeom>
            <a:avLst/>
            <a:gdLst/>
            <a:ahLst/>
            <a:cxnLst/>
            <a:rect l="l" t="t" r="r" b="b"/>
            <a:pathLst>
              <a:path w="503599" h="503900">
                <a:moveTo>
                  <a:pt x="44435" y="459439"/>
                </a:moveTo>
                <a:lnTo>
                  <a:pt x="44435" y="0"/>
                </a:lnTo>
                <a:lnTo>
                  <a:pt x="0" y="0"/>
                </a:lnTo>
                <a:lnTo>
                  <a:pt x="0" y="503900"/>
                </a:lnTo>
                <a:lnTo>
                  <a:pt x="503599" y="503900"/>
                </a:lnTo>
                <a:lnTo>
                  <a:pt x="503599" y="459439"/>
                </a:lnTo>
                <a:lnTo>
                  <a:pt x="44435" y="459439"/>
                </a:lnTo>
                <a:close/>
              </a:path>
            </a:pathLst>
          </a:custGeom>
          <a:solidFill>
            <a:srgbClr val="585858"/>
          </a:solidFill>
        </p:spPr>
        <p:txBody>
          <a:bodyPr wrap="square" lIns="0" tIns="0" rIns="0" bIns="0" rtlCol="0">
            <a:noAutofit/>
          </a:bodyPr>
          <a:lstStyle/>
          <a:p>
            <a:endParaRPr/>
          </a:p>
        </p:txBody>
      </p:sp>
      <p:sp>
        <p:nvSpPr>
          <p:cNvPr id="22" name="object 22"/>
          <p:cNvSpPr/>
          <p:nvPr/>
        </p:nvSpPr>
        <p:spPr>
          <a:xfrm>
            <a:off x="9036998" y="5233083"/>
            <a:ext cx="59246" cy="59282"/>
          </a:xfrm>
          <a:custGeom>
            <a:avLst/>
            <a:gdLst/>
            <a:ahLst/>
            <a:cxnLst/>
            <a:rect l="l" t="t" r="r" b="b"/>
            <a:pathLst>
              <a:path w="59246" h="59282">
                <a:moveTo>
                  <a:pt x="59246" y="29641"/>
                </a:moveTo>
                <a:lnTo>
                  <a:pt x="58926" y="25264"/>
                </a:lnTo>
                <a:lnTo>
                  <a:pt x="53695" y="12361"/>
                </a:lnTo>
                <a:lnTo>
                  <a:pt x="43361" y="3373"/>
                </a:lnTo>
                <a:lnTo>
                  <a:pt x="29623" y="0"/>
                </a:lnTo>
                <a:lnTo>
                  <a:pt x="25249" y="320"/>
                </a:lnTo>
                <a:lnTo>
                  <a:pt x="12353" y="5555"/>
                </a:lnTo>
                <a:lnTo>
                  <a:pt x="3371" y="15894"/>
                </a:lnTo>
                <a:lnTo>
                  <a:pt x="0" y="29641"/>
                </a:lnTo>
                <a:lnTo>
                  <a:pt x="320" y="34017"/>
                </a:lnTo>
                <a:lnTo>
                  <a:pt x="5551" y="46921"/>
                </a:lnTo>
                <a:lnTo>
                  <a:pt x="15885" y="55909"/>
                </a:lnTo>
                <a:lnTo>
                  <a:pt x="29623" y="59282"/>
                </a:lnTo>
                <a:lnTo>
                  <a:pt x="33997" y="58961"/>
                </a:lnTo>
                <a:lnTo>
                  <a:pt x="46893" y="53727"/>
                </a:lnTo>
                <a:lnTo>
                  <a:pt x="55875" y="43387"/>
                </a:lnTo>
                <a:lnTo>
                  <a:pt x="59246" y="29641"/>
                </a:lnTo>
                <a:close/>
              </a:path>
            </a:pathLst>
          </a:custGeom>
          <a:solidFill>
            <a:srgbClr val="585858"/>
          </a:solidFill>
        </p:spPr>
        <p:txBody>
          <a:bodyPr wrap="square" lIns="0" tIns="0" rIns="0" bIns="0" rtlCol="0">
            <a:noAutofit/>
          </a:bodyPr>
          <a:lstStyle/>
          <a:p>
            <a:endParaRPr/>
          </a:p>
        </p:txBody>
      </p:sp>
      <p:sp>
        <p:nvSpPr>
          <p:cNvPr id="23" name="object 23"/>
          <p:cNvSpPr/>
          <p:nvPr/>
        </p:nvSpPr>
        <p:spPr>
          <a:xfrm>
            <a:off x="9066621" y="5136749"/>
            <a:ext cx="59246" cy="59282"/>
          </a:xfrm>
          <a:custGeom>
            <a:avLst/>
            <a:gdLst/>
            <a:ahLst/>
            <a:cxnLst/>
            <a:rect l="l" t="t" r="r" b="b"/>
            <a:pathLst>
              <a:path w="59246" h="59282">
                <a:moveTo>
                  <a:pt x="59246" y="29641"/>
                </a:moveTo>
                <a:lnTo>
                  <a:pt x="58926" y="25264"/>
                </a:lnTo>
                <a:lnTo>
                  <a:pt x="53695" y="12361"/>
                </a:lnTo>
                <a:lnTo>
                  <a:pt x="43361" y="3373"/>
                </a:lnTo>
                <a:lnTo>
                  <a:pt x="29623" y="0"/>
                </a:lnTo>
                <a:lnTo>
                  <a:pt x="25249" y="320"/>
                </a:lnTo>
                <a:lnTo>
                  <a:pt x="12353" y="5555"/>
                </a:lnTo>
                <a:lnTo>
                  <a:pt x="3371" y="15894"/>
                </a:lnTo>
                <a:lnTo>
                  <a:pt x="0" y="29641"/>
                </a:lnTo>
                <a:lnTo>
                  <a:pt x="320" y="34017"/>
                </a:lnTo>
                <a:lnTo>
                  <a:pt x="5551" y="46921"/>
                </a:lnTo>
                <a:lnTo>
                  <a:pt x="15885" y="55909"/>
                </a:lnTo>
                <a:lnTo>
                  <a:pt x="29623" y="59282"/>
                </a:lnTo>
                <a:lnTo>
                  <a:pt x="33997" y="58961"/>
                </a:lnTo>
                <a:lnTo>
                  <a:pt x="46893" y="53727"/>
                </a:lnTo>
                <a:lnTo>
                  <a:pt x="55875" y="43387"/>
                </a:lnTo>
                <a:lnTo>
                  <a:pt x="59246" y="29641"/>
                </a:lnTo>
                <a:close/>
              </a:path>
            </a:pathLst>
          </a:custGeom>
          <a:solidFill>
            <a:srgbClr val="585858"/>
          </a:solidFill>
        </p:spPr>
        <p:txBody>
          <a:bodyPr wrap="square" lIns="0" tIns="0" rIns="0" bIns="0" rtlCol="0">
            <a:noAutofit/>
          </a:bodyPr>
          <a:lstStyle/>
          <a:p>
            <a:endParaRPr/>
          </a:p>
        </p:txBody>
      </p:sp>
      <p:sp>
        <p:nvSpPr>
          <p:cNvPr id="24" name="object 24"/>
          <p:cNvSpPr/>
          <p:nvPr/>
        </p:nvSpPr>
        <p:spPr>
          <a:xfrm>
            <a:off x="9170303" y="5151570"/>
            <a:ext cx="59246" cy="59282"/>
          </a:xfrm>
          <a:custGeom>
            <a:avLst/>
            <a:gdLst/>
            <a:ahLst/>
            <a:cxnLst/>
            <a:rect l="l" t="t" r="r" b="b"/>
            <a:pathLst>
              <a:path w="59246" h="59282">
                <a:moveTo>
                  <a:pt x="59246" y="29641"/>
                </a:moveTo>
                <a:lnTo>
                  <a:pt x="58926" y="25264"/>
                </a:lnTo>
                <a:lnTo>
                  <a:pt x="53695" y="12361"/>
                </a:lnTo>
                <a:lnTo>
                  <a:pt x="43361" y="3373"/>
                </a:lnTo>
                <a:lnTo>
                  <a:pt x="29623" y="0"/>
                </a:lnTo>
                <a:lnTo>
                  <a:pt x="25249" y="320"/>
                </a:lnTo>
                <a:lnTo>
                  <a:pt x="12353" y="5555"/>
                </a:lnTo>
                <a:lnTo>
                  <a:pt x="3371" y="15894"/>
                </a:lnTo>
                <a:lnTo>
                  <a:pt x="0" y="29641"/>
                </a:lnTo>
                <a:lnTo>
                  <a:pt x="320" y="34017"/>
                </a:lnTo>
                <a:lnTo>
                  <a:pt x="5551" y="46921"/>
                </a:lnTo>
                <a:lnTo>
                  <a:pt x="15885" y="55909"/>
                </a:lnTo>
                <a:lnTo>
                  <a:pt x="29623" y="59282"/>
                </a:lnTo>
                <a:lnTo>
                  <a:pt x="33997" y="58961"/>
                </a:lnTo>
                <a:lnTo>
                  <a:pt x="46893" y="53727"/>
                </a:lnTo>
                <a:lnTo>
                  <a:pt x="55875" y="43387"/>
                </a:lnTo>
                <a:lnTo>
                  <a:pt x="59246" y="29641"/>
                </a:lnTo>
                <a:close/>
              </a:path>
            </a:pathLst>
          </a:custGeom>
          <a:solidFill>
            <a:srgbClr val="585858"/>
          </a:solidFill>
        </p:spPr>
        <p:txBody>
          <a:bodyPr wrap="square" lIns="0" tIns="0" rIns="0" bIns="0" rtlCol="0">
            <a:noAutofit/>
          </a:bodyPr>
          <a:lstStyle/>
          <a:p>
            <a:endParaRPr/>
          </a:p>
        </p:txBody>
      </p:sp>
      <p:sp>
        <p:nvSpPr>
          <p:cNvPr id="25" name="object 25"/>
          <p:cNvSpPr/>
          <p:nvPr/>
        </p:nvSpPr>
        <p:spPr>
          <a:xfrm>
            <a:off x="9170303" y="5047826"/>
            <a:ext cx="59246" cy="59282"/>
          </a:xfrm>
          <a:custGeom>
            <a:avLst/>
            <a:gdLst/>
            <a:ahLst/>
            <a:cxnLst/>
            <a:rect l="l" t="t" r="r" b="b"/>
            <a:pathLst>
              <a:path w="59246" h="59282">
                <a:moveTo>
                  <a:pt x="59246" y="29641"/>
                </a:moveTo>
                <a:lnTo>
                  <a:pt x="58926" y="25264"/>
                </a:lnTo>
                <a:lnTo>
                  <a:pt x="53695" y="12361"/>
                </a:lnTo>
                <a:lnTo>
                  <a:pt x="43361" y="3373"/>
                </a:lnTo>
                <a:lnTo>
                  <a:pt x="29623" y="0"/>
                </a:lnTo>
                <a:lnTo>
                  <a:pt x="25249" y="320"/>
                </a:lnTo>
                <a:lnTo>
                  <a:pt x="12353" y="5555"/>
                </a:lnTo>
                <a:lnTo>
                  <a:pt x="3371" y="15894"/>
                </a:lnTo>
                <a:lnTo>
                  <a:pt x="0" y="29641"/>
                </a:lnTo>
                <a:lnTo>
                  <a:pt x="320" y="34017"/>
                </a:lnTo>
                <a:lnTo>
                  <a:pt x="5551" y="46921"/>
                </a:lnTo>
                <a:lnTo>
                  <a:pt x="15885" y="55909"/>
                </a:lnTo>
                <a:lnTo>
                  <a:pt x="29623" y="59282"/>
                </a:lnTo>
                <a:lnTo>
                  <a:pt x="33997" y="58961"/>
                </a:lnTo>
                <a:lnTo>
                  <a:pt x="46893" y="53727"/>
                </a:lnTo>
                <a:lnTo>
                  <a:pt x="55875" y="43387"/>
                </a:lnTo>
                <a:lnTo>
                  <a:pt x="59246" y="29641"/>
                </a:lnTo>
                <a:close/>
              </a:path>
            </a:pathLst>
          </a:custGeom>
          <a:solidFill>
            <a:srgbClr val="585858"/>
          </a:solidFill>
        </p:spPr>
        <p:txBody>
          <a:bodyPr wrap="square" lIns="0" tIns="0" rIns="0" bIns="0" rtlCol="0">
            <a:noAutofit/>
          </a:bodyPr>
          <a:lstStyle/>
          <a:p>
            <a:endParaRPr/>
          </a:p>
        </p:txBody>
      </p:sp>
      <p:sp>
        <p:nvSpPr>
          <p:cNvPr id="26" name="object 26"/>
          <p:cNvSpPr/>
          <p:nvPr/>
        </p:nvSpPr>
        <p:spPr>
          <a:xfrm>
            <a:off x="9266580" y="5018184"/>
            <a:ext cx="59246" cy="59282"/>
          </a:xfrm>
          <a:custGeom>
            <a:avLst/>
            <a:gdLst/>
            <a:ahLst/>
            <a:cxnLst/>
            <a:rect l="l" t="t" r="r" b="b"/>
            <a:pathLst>
              <a:path w="59246" h="59282">
                <a:moveTo>
                  <a:pt x="59246" y="29641"/>
                </a:moveTo>
                <a:lnTo>
                  <a:pt x="58926" y="25264"/>
                </a:lnTo>
                <a:lnTo>
                  <a:pt x="53695" y="12361"/>
                </a:lnTo>
                <a:lnTo>
                  <a:pt x="43361" y="3373"/>
                </a:lnTo>
                <a:lnTo>
                  <a:pt x="29623" y="0"/>
                </a:lnTo>
                <a:lnTo>
                  <a:pt x="25249" y="320"/>
                </a:lnTo>
                <a:lnTo>
                  <a:pt x="12353" y="5555"/>
                </a:lnTo>
                <a:lnTo>
                  <a:pt x="3371" y="15894"/>
                </a:lnTo>
                <a:lnTo>
                  <a:pt x="0" y="29641"/>
                </a:lnTo>
                <a:lnTo>
                  <a:pt x="320" y="34017"/>
                </a:lnTo>
                <a:lnTo>
                  <a:pt x="5551" y="46921"/>
                </a:lnTo>
                <a:lnTo>
                  <a:pt x="15885" y="55909"/>
                </a:lnTo>
                <a:lnTo>
                  <a:pt x="29623" y="59282"/>
                </a:lnTo>
                <a:lnTo>
                  <a:pt x="33997" y="58961"/>
                </a:lnTo>
                <a:lnTo>
                  <a:pt x="46893" y="53727"/>
                </a:lnTo>
                <a:lnTo>
                  <a:pt x="55875" y="43387"/>
                </a:lnTo>
                <a:lnTo>
                  <a:pt x="59246" y="29641"/>
                </a:lnTo>
                <a:close/>
              </a:path>
            </a:pathLst>
          </a:custGeom>
          <a:solidFill>
            <a:srgbClr val="585858"/>
          </a:solidFill>
        </p:spPr>
        <p:txBody>
          <a:bodyPr wrap="square" lIns="0" tIns="0" rIns="0" bIns="0" rtlCol="0">
            <a:noAutofit/>
          </a:bodyPr>
          <a:lstStyle/>
          <a:p>
            <a:endParaRPr/>
          </a:p>
        </p:txBody>
      </p:sp>
      <p:sp>
        <p:nvSpPr>
          <p:cNvPr id="27" name="object 27"/>
          <p:cNvSpPr/>
          <p:nvPr/>
        </p:nvSpPr>
        <p:spPr>
          <a:xfrm>
            <a:off x="9370262" y="5018184"/>
            <a:ext cx="59246" cy="59282"/>
          </a:xfrm>
          <a:custGeom>
            <a:avLst/>
            <a:gdLst/>
            <a:ahLst/>
            <a:cxnLst/>
            <a:rect l="l" t="t" r="r" b="b"/>
            <a:pathLst>
              <a:path w="59246" h="59282">
                <a:moveTo>
                  <a:pt x="59246" y="29641"/>
                </a:moveTo>
                <a:lnTo>
                  <a:pt x="58926" y="25264"/>
                </a:lnTo>
                <a:lnTo>
                  <a:pt x="53695" y="12361"/>
                </a:lnTo>
                <a:lnTo>
                  <a:pt x="43361" y="3373"/>
                </a:lnTo>
                <a:lnTo>
                  <a:pt x="29623" y="0"/>
                </a:lnTo>
                <a:lnTo>
                  <a:pt x="25249" y="320"/>
                </a:lnTo>
                <a:lnTo>
                  <a:pt x="12353" y="5555"/>
                </a:lnTo>
                <a:lnTo>
                  <a:pt x="3371" y="15894"/>
                </a:lnTo>
                <a:lnTo>
                  <a:pt x="0" y="29641"/>
                </a:lnTo>
                <a:lnTo>
                  <a:pt x="320" y="34017"/>
                </a:lnTo>
                <a:lnTo>
                  <a:pt x="5551" y="46921"/>
                </a:lnTo>
                <a:lnTo>
                  <a:pt x="15885" y="55909"/>
                </a:lnTo>
                <a:lnTo>
                  <a:pt x="29623" y="59282"/>
                </a:lnTo>
                <a:lnTo>
                  <a:pt x="33997" y="58961"/>
                </a:lnTo>
                <a:lnTo>
                  <a:pt x="46893" y="53727"/>
                </a:lnTo>
                <a:lnTo>
                  <a:pt x="55875" y="43387"/>
                </a:lnTo>
                <a:lnTo>
                  <a:pt x="59246" y="29641"/>
                </a:lnTo>
                <a:close/>
              </a:path>
            </a:pathLst>
          </a:custGeom>
          <a:solidFill>
            <a:srgbClr val="585858"/>
          </a:solidFill>
        </p:spPr>
        <p:txBody>
          <a:bodyPr wrap="square" lIns="0" tIns="0" rIns="0" bIns="0" rtlCol="0">
            <a:noAutofit/>
          </a:bodyPr>
          <a:lstStyle/>
          <a:p>
            <a:endParaRPr/>
          </a:p>
        </p:txBody>
      </p:sp>
      <p:sp>
        <p:nvSpPr>
          <p:cNvPr id="28" name="object 28"/>
          <p:cNvSpPr/>
          <p:nvPr/>
        </p:nvSpPr>
        <p:spPr>
          <a:xfrm>
            <a:off x="9370262" y="4907030"/>
            <a:ext cx="59246" cy="59282"/>
          </a:xfrm>
          <a:custGeom>
            <a:avLst/>
            <a:gdLst/>
            <a:ahLst/>
            <a:cxnLst/>
            <a:rect l="l" t="t" r="r" b="b"/>
            <a:pathLst>
              <a:path w="59246" h="59282">
                <a:moveTo>
                  <a:pt x="59246" y="29641"/>
                </a:moveTo>
                <a:lnTo>
                  <a:pt x="58926" y="25264"/>
                </a:lnTo>
                <a:lnTo>
                  <a:pt x="53695" y="12361"/>
                </a:lnTo>
                <a:lnTo>
                  <a:pt x="43361" y="3373"/>
                </a:lnTo>
                <a:lnTo>
                  <a:pt x="29623" y="0"/>
                </a:lnTo>
                <a:lnTo>
                  <a:pt x="25249" y="320"/>
                </a:lnTo>
                <a:lnTo>
                  <a:pt x="12353" y="5555"/>
                </a:lnTo>
                <a:lnTo>
                  <a:pt x="3371" y="15894"/>
                </a:lnTo>
                <a:lnTo>
                  <a:pt x="0" y="29641"/>
                </a:lnTo>
                <a:lnTo>
                  <a:pt x="320" y="34017"/>
                </a:lnTo>
                <a:lnTo>
                  <a:pt x="5551" y="46921"/>
                </a:lnTo>
                <a:lnTo>
                  <a:pt x="15885" y="55909"/>
                </a:lnTo>
                <a:lnTo>
                  <a:pt x="29623" y="59282"/>
                </a:lnTo>
                <a:lnTo>
                  <a:pt x="33997" y="58961"/>
                </a:lnTo>
                <a:lnTo>
                  <a:pt x="46893" y="53727"/>
                </a:lnTo>
                <a:lnTo>
                  <a:pt x="55875" y="43387"/>
                </a:lnTo>
                <a:lnTo>
                  <a:pt x="59246" y="29641"/>
                </a:lnTo>
                <a:close/>
              </a:path>
            </a:pathLst>
          </a:custGeom>
          <a:solidFill>
            <a:srgbClr val="585858"/>
          </a:solidFill>
        </p:spPr>
        <p:txBody>
          <a:bodyPr wrap="square" lIns="0" tIns="0" rIns="0" bIns="0" rtlCol="0">
            <a:noAutofit/>
          </a:bodyPr>
          <a:lstStyle/>
          <a:p>
            <a:endParaRPr/>
          </a:p>
        </p:txBody>
      </p:sp>
      <p:sp>
        <p:nvSpPr>
          <p:cNvPr id="29" name="object 29"/>
          <p:cNvSpPr/>
          <p:nvPr/>
        </p:nvSpPr>
        <p:spPr>
          <a:xfrm>
            <a:off x="6282210" y="4939154"/>
            <a:ext cx="74058" cy="74259"/>
          </a:xfrm>
          <a:custGeom>
            <a:avLst/>
            <a:gdLst/>
            <a:ahLst/>
            <a:cxnLst/>
            <a:rect l="l" t="t" r="r" b="b"/>
            <a:pathLst>
              <a:path w="74058" h="74259">
                <a:moveTo>
                  <a:pt x="74058" y="37129"/>
                </a:moveTo>
                <a:lnTo>
                  <a:pt x="70600" y="21439"/>
                </a:lnTo>
                <a:lnTo>
                  <a:pt x="62578" y="10252"/>
                </a:lnTo>
                <a:lnTo>
                  <a:pt x="51027" y="2743"/>
                </a:lnTo>
                <a:lnTo>
                  <a:pt x="37029" y="0"/>
                </a:lnTo>
                <a:lnTo>
                  <a:pt x="35124" y="48"/>
                </a:lnTo>
                <a:lnTo>
                  <a:pt x="21383" y="3467"/>
                </a:lnTo>
                <a:lnTo>
                  <a:pt x="10226" y="11511"/>
                </a:lnTo>
                <a:lnTo>
                  <a:pt x="2737" y="23094"/>
                </a:lnTo>
                <a:lnTo>
                  <a:pt x="0" y="37129"/>
                </a:lnTo>
                <a:lnTo>
                  <a:pt x="48" y="39039"/>
                </a:lnTo>
                <a:lnTo>
                  <a:pt x="3459" y="52817"/>
                </a:lnTo>
                <a:lnTo>
                  <a:pt x="11482" y="64005"/>
                </a:lnTo>
                <a:lnTo>
                  <a:pt x="23034" y="71514"/>
                </a:lnTo>
                <a:lnTo>
                  <a:pt x="37029" y="74259"/>
                </a:lnTo>
                <a:lnTo>
                  <a:pt x="38934" y="74211"/>
                </a:lnTo>
                <a:lnTo>
                  <a:pt x="52677" y="70790"/>
                </a:lnTo>
                <a:lnTo>
                  <a:pt x="63834" y="62745"/>
                </a:lnTo>
                <a:lnTo>
                  <a:pt x="71322" y="51162"/>
                </a:lnTo>
                <a:lnTo>
                  <a:pt x="74058" y="37129"/>
                </a:lnTo>
                <a:close/>
              </a:path>
            </a:pathLst>
          </a:custGeom>
          <a:solidFill>
            <a:srgbClr val="585858"/>
          </a:solidFill>
        </p:spPr>
        <p:txBody>
          <a:bodyPr wrap="square" lIns="0" tIns="0" rIns="0" bIns="0" rtlCol="0">
            <a:noAutofit/>
          </a:bodyPr>
          <a:lstStyle/>
          <a:p>
            <a:endParaRPr/>
          </a:p>
        </p:txBody>
      </p:sp>
      <p:sp>
        <p:nvSpPr>
          <p:cNvPr id="30" name="object 30"/>
          <p:cNvSpPr/>
          <p:nvPr/>
        </p:nvSpPr>
        <p:spPr>
          <a:xfrm>
            <a:off x="5837858" y="4939154"/>
            <a:ext cx="74058" cy="74259"/>
          </a:xfrm>
          <a:custGeom>
            <a:avLst/>
            <a:gdLst/>
            <a:ahLst/>
            <a:cxnLst/>
            <a:rect l="l" t="t" r="r" b="b"/>
            <a:pathLst>
              <a:path w="74058" h="74259">
                <a:moveTo>
                  <a:pt x="74058" y="37129"/>
                </a:moveTo>
                <a:lnTo>
                  <a:pt x="70600" y="21439"/>
                </a:lnTo>
                <a:lnTo>
                  <a:pt x="62578" y="10252"/>
                </a:lnTo>
                <a:lnTo>
                  <a:pt x="51027" y="2743"/>
                </a:lnTo>
                <a:lnTo>
                  <a:pt x="37029" y="0"/>
                </a:lnTo>
                <a:lnTo>
                  <a:pt x="35124" y="48"/>
                </a:lnTo>
                <a:lnTo>
                  <a:pt x="21383" y="3467"/>
                </a:lnTo>
                <a:lnTo>
                  <a:pt x="10226" y="11511"/>
                </a:lnTo>
                <a:lnTo>
                  <a:pt x="2737" y="23094"/>
                </a:lnTo>
                <a:lnTo>
                  <a:pt x="0" y="37129"/>
                </a:lnTo>
                <a:lnTo>
                  <a:pt x="48" y="39039"/>
                </a:lnTo>
                <a:lnTo>
                  <a:pt x="3459" y="52817"/>
                </a:lnTo>
                <a:lnTo>
                  <a:pt x="11482" y="64005"/>
                </a:lnTo>
                <a:lnTo>
                  <a:pt x="23034" y="71514"/>
                </a:lnTo>
                <a:lnTo>
                  <a:pt x="37029" y="74259"/>
                </a:lnTo>
                <a:lnTo>
                  <a:pt x="38934" y="74211"/>
                </a:lnTo>
                <a:lnTo>
                  <a:pt x="52677" y="70790"/>
                </a:lnTo>
                <a:lnTo>
                  <a:pt x="63834" y="62745"/>
                </a:lnTo>
                <a:lnTo>
                  <a:pt x="71322" y="51162"/>
                </a:lnTo>
                <a:lnTo>
                  <a:pt x="74058" y="37129"/>
                </a:lnTo>
                <a:close/>
              </a:path>
            </a:pathLst>
          </a:custGeom>
          <a:solidFill>
            <a:srgbClr val="585858"/>
          </a:solidFill>
        </p:spPr>
        <p:txBody>
          <a:bodyPr wrap="square" lIns="0" tIns="0" rIns="0" bIns="0" rtlCol="0">
            <a:noAutofit/>
          </a:bodyPr>
          <a:lstStyle/>
          <a:p>
            <a:endParaRPr/>
          </a:p>
        </p:txBody>
      </p:sp>
      <p:sp>
        <p:nvSpPr>
          <p:cNvPr id="31" name="object 31"/>
          <p:cNvSpPr/>
          <p:nvPr/>
        </p:nvSpPr>
        <p:spPr>
          <a:xfrm>
            <a:off x="6134093" y="4939154"/>
            <a:ext cx="74058" cy="74259"/>
          </a:xfrm>
          <a:custGeom>
            <a:avLst/>
            <a:gdLst/>
            <a:ahLst/>
            <a:cxnLst/>
            <a:rect l="l" t="t" r="r" b="b"/>
            <a:pathLst>
              <a:path w="74058" h="74259">
                <a:moveTo>
                  <a:pt x="74058" y="37129"/>
                </a:moveTo>
                <a:lnTo>
                  <a:pt x="70600" y="21439"/>
                </a:lnTo>
                <a:lnTo>
                  <a:pt x="62578" y="10252"/>
                </a:lnTo>
                <a:lnTo>
                  <a:pt x="51027" y="2743"/>
                </a:lnTo>
                <a:lnTo>
                  <a:pt x="37029" y="0"/>
                </a:lnTo>
                <a:lnTo>
                  <a:pt x="35124" y="48"/>
                </a:lnTo>
                <a:lnTo>
                  <a:pt x="21383" y="3467"/>
                </a:lnTo>
                <a:lnTo>
                  <a:pt x="10226" y="11511"/>
                </a:lnTo>
                <a:lnTo>
                  <a:pt x="2737" y="23094"/>
                </a:lnTo>
                <a:lnTo>
                  <a:pt x="0" y="37129"/>
                </a:lnTo>
                <a:lnTo>
                  <a:pt x="48" y="39039"/>
                </a:lnTo>
                <a:lnTo>
                  <a:pt x="3459" y="52817"/>
                </a:lnTo>
                <a:lnTo>
                  <a:pt x="11482" y="64005"/>
                </a:lnTo>
                <a:lnTo>
                  <a:pt x="23034" y="71514"/>
                </a:lnTo>
                <a:lnTo>
                  <a:pt x="37029" y="74259"/>
                </a:lnTo>
                <a:lnTo>
                  <a:pt x="38934" y="74211"/>
                </a:lnTo>
                <a:lnTo>
                  <a:pt x="52677" y="70790"/>
                </a:lnTo>
                <a:lnTo>
                  <a:pt x="63834" y="62745"/>
                </a:lnTo>
                <a:lnTo>
                  <a:pt x="71322" y="51162"/>
                </a:lnTo>
                <a:lnTo>
                  <a:pt x="74058" y="37129"/>
                </a:lnTo>
                <a:close/>
              </a:path>
            </a:pathLst>
          </a:custGeom>
          <a:solidFill>
            <a:srgbClr val="585858"/>
          </a:solidFill>
        </p:spPr>
        <p:txBody>
          <a:bodyPr wrap="square" lIns="0" tIns="0" rIns="0" bIns="0" rtlCol="0">
            <a:noAutofit/>
          </a:bodyPr>
          <a:lstStyle/>
          <a:p>
            <a:endParaRPr/>
          </a:p>
        </p:txBody>
      </p:sp>
      <p:sp>
        <p:nvSpPr>
          <p:cNvPr id="32" name="object 32"/>
          <p:cNvSpPr/>
          <p:nvPr/>
        </p:nvSpPr>
        <p:spPr>
          <a:xfrm>
            <a:off x="5985975" y="4939154"/>
            <a:ext cx="74058" cy="74259"/>
          </a:xfrm>
          <a:custGeom>
            <a:avLst/>
            <a:gdLst/>
            <a:ahLst/>
            <a:cxnLst/>
            <a:rect l="l" t="t" r="r" b="b"/>
            <a:pathLst>
              <a:path w="74058" h="74259">
                <a:moveTo>
                  <a:pt x="74058" y="37129"/>
                </a:moveTo>
                <a:lnTo>
                  <a:pt x="70600" y="21439"/>
                </a:lnTo>
                <a:lnTo>
                  <a:pt x="62578" y="10252"/>
                </a:lnTo>
                <a:lnTo>
                  <a:pt x="51027" y="2743"/>
                </a:lnTo>
                <a:lnTo>
                  <a:pt x="37029" y="0"/>
                </a:lnTo>
                <a:lnTo>
                  <a:pt x="35124" y="48"/>
                </a:lnTo>
                <a:lnTo>
                  <a:pt x="21383" y="3467"/>
                </a:lnTo>
                <a:lnTo>
                  <a:pt x="10226" y="11511"/>
                </a:lnTo>
                <a:lnTo>
                  <a:pt x="2737" y="23094"/>
                </a:lnTo>
                <a:lnTo>
                  <a:pt x="0" y="37129"/>
                </a:lnTo>
                <a:lnTo>
                  <a:pt x="48" y="39039"/>
                </a:lnTo>
                <a:lnTo>
                  <a:pt x="3459" y="52817"/>
                </a:lnTo>
                <a:lnTo>
                  <a:pt x="11482" y="64005"/>
                </a:lnTo>
                <a:lnTo>
                  <a:pt x="23034" y="71514"/>
                </a:lnTo>
                <a:lnTo>
                  <a:pt x="37029" y="74259"/>
                </a:lnTo>
                <a:lnTo>
                  <a:pt x="38934" y="74211"/>
                </a:lnTo>
                <a:lnTo>
                  <a:pt x="52677" y="70790"/>
                </a:lnTo>
                <a:lnTo>
                  <a:pt x="63834" y="62745"/>
                </a:lnTo>
                <a:lnTo>
                  <a:pt x="71322" y="51162"/>
                </a:lnTo>
                <a:lnTo>
                  <a:pt x="74058" y="37129"/>
                </a:lnTo>
                <a:close/>
              </a:path>
            </a:pathLst>
          </a:custGeom>
          <a:solidFill>
            <a:srgbClr val="585858"/>
          </a:solidFill>
        </p:spPr>
        <p:txBody>
          <a:bodyPr wrap="square" lIns="0" tIns="0" rIns="0" bIns="0" rtlCol="0">
            <a:noAutofit/>
          </a:bodyPr>
          <a:lstStyle/>
          <a:p>
            <a:endParaRPr/>
          </a:p>
        </p:txBody>
      </p:sp>
      <p:sp>
        <p:nvSpPr>
          <p:cNvPr id="33" name="object 33"/>
          <p:cNvSpPr/>
          <p:nvPr/>
        </p:nvSpPr>
        <p:spPr>
          <a:xfrm>
            <a:off x="5784537" y="5020839"/>
            <a:ext cx="624313" cy="334167"/>
          </a:xfrm>
          <a:custGeom>
            <a:avLst/>
            <a:gdLst/>
            <a:ahLst/>
            <a:cxnLst/>
            <a:rect l="l" t="t" r="r" b="b"/>
            <a:pathLst>
              <a:path w="624313" h="334167">
                <a:moveTo>
                  <a:pt x="622832" y="137379"/>
                </a:moveTo>
                <a:lnTo>
                  <a:pt x="599133" y="28961"/>
                </a:lnTo>
                <a:lnTo>
                  <a:pt x="596911" y="23020"/>
                </a:lnTo>
                <a:lnTo>
                  <a:pt x="583474" y="13628"/>
                </a:lnTo>
                <a:lnTo>
                  <a:pt x="572118" y="7835"/>
                </a:lnTo>
                <a:lnTo>
                  <a:pt x="564325" y="5198"/>
                </a:lnTo>
                <a:lnTo>
                  <a:pt x="552073" y="1944"/>
                </a:lnTo>
                <a:lnTo>
                  <a:pt x="539487" y="155"/>
                </a:lnTo>
                <a:lnTo>
                  <a:pt x="534702" y="0"/>
                </a:lnTo>
                <a:lnTo>
                  <a:pt x="521679" y="850"/>
                </a:lnTo>
                <a:lnTo>
                  <a:pt x="509325" y="3625"/>
                </a:lnTo>
                <a:lnTo>
                  <a:pt x="493035" y="10065"/>
                </a:lnTo>
                <a:lnTo>
                  <a:pt x="482027" y="16214"/>
                </a:lnTo>
                <a:lnTo>
                  <a:pt x="475455" y="20792"/>
                </a:lnTo>
                <a:lnTo>
                  <a:pt x="471011" y="25990"/>
                </a:lnTo>
                <a:lnTo>
                  <a:pt x="460643" y="72774"/>
                </a:lnTo>
                <a:lnTo>
                  <a:pt x="451015" y="28961"/>
                </a:lnTo>
                <a:lnTo>
                  <a:pt x="448794" y="23020"/>
                </a:lnTo>
                <a:lnTo>
                  <a:pt x="435357" y="13628"/>
                </a:lnTo>
                <a:lnTo>
                  <a:pt x="424000" y="7835"/>
                </a:lnTo>
                <a:lnTo>
                  <a:pt x="416208" y="5198"/>
                </a:lnTo>
                <a:lnTo>
                  <a:pt x="403956" y="1944"/>
                </a:lnTo>
                <a:lnTo>
                  <a:pt x="391369" y="155"/>
                </a:lnTo>
                <a:lnTo>
                  <a:pt x="386584" y="0"/>
                </a:lnTo>
                <a:lnTo>
                  <a:pt x="373561" y="850"/>
                </a:lnTo>
                <a:lnTo>
                  <a:pt x="361208" y="3625"/>
                </a:lnTo>
                <a:lnTo>
                  <a:pt x="344917" y="10065"/>
                </a:lnTo>
                <a:lnTo>
                  <a:pt x="333910" y="16214"/>
                </a:lnTo>
                <a:lnTo>
                  <a:pt x="327337" y="20792"/>
                </a:lnTo>
                <a:lnTo>
                  <a:pt x="322894" y="25990"/>
                </a:lnTo>
                <a:lnTo>
                  <a:pt x="312525" y="72031"/>
                </a:lnTo>
                <a:lnTo>
                  <a:pt x="312525" y="72774"/>
                </a:lnTo>
                <a:lnTo>
                  <a:pt x="302898" y="28961"/>
                </a:lnTo>
                <a:lnTo>
                  <a:pt x="300676" y="23020"/>
                </a:lnTo>
                <a:lnTo>
                  <a:pt x="287239" y="13628"/>
                </a:lnTo>
                <a:lnTo>
                  <a:pt x="275883" y="7835"/>
                </a:lnTo>
                <a:lnTo>
                  <a:pt x="268090" y="5198"/>
                </a:lnTo>
                <a:lnTo>
                  <a:pt x="255838" y="1944"/>
                </a:lnTo>
                <a:lnTo>
                  <a:pt x="243252" y="155"/>
                </a:lnTo>
                <a:lnTo>
                  <a:pt x="238467" y="0"/>
                </a:lnTo>
                <a:lnTo>
                  <a:pt x="225444" y="850"/>
                </a:lnTo>
                <a:lnTo>
                  <a:pt x="213090" y="3625"/>
                </a:lnTo>
                <a:lnTo>
                  <a:pt x="196800" y="10065"/>
                </a:lnTo>
                <a:lnTo>
                  <a:pt x="185792" y="16214"/>
                </a:lnTo>
                <a:lnTo>
                  <a:pt x="179220" y="20792"/>
                </a:lnTo>
                <a:lnTo>
                  <a:pt x="174776" y="25990"/>
                </a:lnTo>
                <a:lnTo>
                  <a:pt x="164408" y="72031"/>
                </a:lnTo>
                <a:lnTo>
                  <a:pt x="154780" y="28961"/>
                </a:lnTo>
                <a:lnTo>
                  <a:pt x="152559" y="23020"/>
                </a:lnTo>
                <a:lnTo>
                  <a:pt x="139122" y="13628"/>
                </a:lnTo>
                <a:lnTo>
                  <a:pt x="127766" y="7835"/>
                </a:lnTo>
                <a:lnTo>
                  <a:pt x="119973" y="5198"/>
                </a:lnTo>
                <a:lnTo>
                  <a:pt x="107721" y="1944"/>
                </a:lnTo>
                <a:lnTo>
                  <a:pt x="95134" y="155"/>
                </a:lnTo>
                <a:lnTo>
                  <a:pt x="90349" y="0"/>
                </a:lnTo>
                <a:lnTo>
                  <a:pt x="77326" y="850"/>
                </a:lnTo>
                <a:lnTo>
                  <a:pt x="64973" y="3625"/>
                </a:lnTo>
                <a:lnTo>
                  <a:pt x="48682" y="10065"/>
                </a:lnTo>
                <a:lnTo>
                  <a:pt x="37675" y="16214"/>
                </a:lnTo>
                <a:lnTo>
                  <a:pt x="31102" y="20792"/>
                </a:lnTo>
                <a:lnTo>
                  <a:pt x="26659" y="25990"/>
                </a:lnTo>
                <a:lnTo>
                  <a:pt x="2221" y="136637"/>
                </a:lnTo>
                <a:lnTo>
                  <a:pt x="0" y="144805"/>
                </a:lnTo>
                <a:lnTo>
                  <a:pt x="5184" y="153717"/>
                </a:lnTo>
                <a:lnTo>
                  <a:pt x="14069" y="155202"/>
                </a:lnTo>
                <a:lnTo>
                  <a:pt x="22956" y="155202"/>
                </a:lnTo>
                <a:lnTo>
                  <a:pt x="28881" y="150746"/>
                </a:lnTo>
                <a:lnTo>
                  <a:pt x="31102" y="143320"/>
                </a:lnTo>
                <a:lnTo>
                  <a:pt x="53320" y="44555"/>
                </a:lnTo>
                <a:lnTo>
                  <a:pt x="53320" y="97279"/>
                </a:lnTo>
                <a:lnTo>
                  <a:pt x="31102" y="207926"/>
                </a:lnTo>
                <a:lnTo>
                  <a:pt x="53320" y="207926"/>
                </a:lnTo>
                <a:lnTo>
                  <a:pt x="53320" y="334167"/>
                </a:lnTo>
                <a:lnTo>
                  <a:pt x="82943" y="334167"/>
                </a:lnTo>
                <a:lnTo>
                  <a:pt x="82943" y="207926"/>
                </a:lnTo>
                <a:lnTo>
                  <a:pt x="97755" y="207926"/>
                </a:lnTo>
                <a:lnTo>
                  <a:pt x="97755" y="334167"/>
                </a:lnTo>
                <a:lnTo>
                  <a:pt x="127379" y="334167"/>
                </a:lnTo>
                <a:lnTo>
                  <a:pt x="127379" y="207926"/>
                </a:lnTo>
                <a:lnTo>
                  <a:pt x="149596" y="207926"/>
                </a:lnTo>
                <a:lnTo>
                  <a:pt x="127379" y="97279"/>
                </a:lnTo>
                <a:lnTo>
                  <a:pt x="127379" y="44555"/>
                </a:lnTo>
                <a:lnTo>
                  <a:pt x="149596" y="144063"/>
                </a:lnTo>
                <a:lnTo>
                  <a:pt x="151077" y="150746"/>
                </a:lnTo>
                <a:lnTo>
                  <a:pt x="157002" y="155944"/>
                </a:lnTo>
                <a:lnTo>
                  <a:pt x="170333" y="155944"/>
                </a:lnTo>
                <a:lnTo>
                  <a:pt x="176257" y="151489"/>
                </a:lnTo>
                <a:lnTo>
                  <a:pt x="177739" y="144063"/>
                </a:lnTo>
                <a:lnTo>
                  <a:pt x="201437" y="44555"/>
                </a:lnTo>
                <a:lnTo>
                  <a:pt x="201437" y="334167"/>
                </a:lnTo>
                <a:lnTo>
                  <a:pt x="231061" y="334167"/>
                </a:lnTo>
                <a:lnTo>
                  <a:pt x="231061" y="163370"/>
                </a:lnTo>
                <a:lnTo>
                  <a:pt x="245873" y="163370"/>
                </a:lnTo>
                <a:lnTo>
                  <a:pt x="245873" y="334167"/>
                </a:lnTo>
                <a:lnTo>
                  <a:pt x="275496" y="334167"/>
                </a:lnTo>
                <a:lnTo>
                  <a:pt x="275496" y="44555"/>
                </a:lnTo>
                <a:lnTo>
                  <a:pt x="297714" y="144063"/>
                </a:lnTo>
                <a:lnTo>
                  <a:pt x="299195" y="150746"/>
                </a:lnTo>
                <a:lnTo>
                  <a:pt x="305120" y="155944"/>
                </a:lnTo>
                <a:lnTo>
                  <a:pt x="319191" y="155944"/>
                </a:lnTo>
                <a:lnTo>
                  <a:pt x="325115" y="151489"/>
                </a:lnTo>
                <a:lnTo>
                  <a:pt x="326597" y="144063"/>
                </a:lnTo>
                <a:lnTo>
                  <a:pt x="349555" y="44555"/>
                </a:lnTo>
                <a:lnTo>
                  <a:pt x="349555" y="98022"/>
                </a:lnTo>
                <a:lnTo>
                  <a:pt x="327337" y="207926"/>
                </a:lnTo>
                <a:lnTo>
                  <a:pt x="349555" y="207926"/>
                </a:lnTo>
                <a:lnTo>
                  <a:pt x="349555" y="334167"/>
                </a:lnTo>
                <a:lnTo>
                  <a:pt x="379178" y="334167"/>
                </a:lnTo>
                <a:lnTo>
                  <a:pt x="379178" y="207926"/>
                </a:lnTo>
                <a:lnTo>
                  <a:pt x="393990" y="207926"/>
                </a:lnTo>
                <a:lnTo>
                  <a:pt x="393990" y="334167"/>
                </a:lnTo>
                <a:lnTo>
                  <a:pt x="423614" y="334167"/>
                </a:lnTo>
                <a:lnTo>
                  <a:pt x="423614" y="207926"/>
                </a:lnTo>
                <a:lnTo>
                  <a:pt x="445831" y="207926"/>
                </a:lnTo>
                <a:lnTo>
                  <a:pt x="423614" y="96537"/>
                </a:lnTo>
                <a:lnTo>
                  <a:pt x="423614" y="44555"/>
                </a:lnTo>
                <a:lnTo>
                  <a:pt x="445831" y="144063"/>
                </a:lnTo>
                <a:lnTo>
                  <a:pt x="447312" y="150746"/>
                </a:lnTo>
                <a:lnTo>
                  <a:pt x="453237" y="155944"/>
                </a:lnTo>
                <a:lnTo>
                  <a:pt x="467308" y="155944"/>
                </a:lnTo>
                <a:lnTo>
                  <a:pt x="473233" y="151489"/>
                </a:lnTo>
                <a:lnTo>
                  <a:pt x="475455" y="144063"/>
                </a:lnTo>
                <a:lnTo>
                  <a:pt x="497672" y="44555"/>
                </a:lnTo>
                <a:lnTo>
                  <a:pt x="497672" y="334167"/>
                </a:lnTo>
                <a:lnTo>
                  <a:pt x="527296" y="334167"/>
                </a:lnTo>
                <a:lnTo>
                  <a:pt x="527296" y="163370"/>
                </a:lnTo>
                <a:lnTo>
                  <a:pt x="542108" y="163370"/>
                </a:lnTo>
                <a:lnTo>
                  <a:pt x="542108" y="334167"/>
                </a:lnTo>
                <a:lnTo>
                  <a:pt x="571731" y="334167"/>
                </a:lnTo>
                <a:lnTo>
                  <a:pt x="571731" y="44555"/>
                </a:lnTo>
                <a:lnTo>
                  <a:pt x="593949" y="144063"/>
                </a:lnTo>
                <a:lnTo>
                  <a:pt x="595430" y="150746"/>
                </a:lnTo>
                <a:lnTo>
                  <a:pt x="601355" y="155944"/>
                </a:lnTo>
                <a:lnTo>
                  <a:pt x="612463" y="155944"/>
                </a:lnTo>
                <a:lnTo>
                  <a:pt x="613945" y="155202"/>
                </a:lnTo>
                <a:lnTo>
                  <a:pt x="620610" y="152231"/>
                </a:lnTo>
                <a:lnTo>
                  <a:pt x="624313" y="144805"/>
                </a:lnTo>
                <a:lnTo>
                  <a:pt x="622832" y="137379"/>
                </a:lnTo>
                <a:close/>
              </a:path>
            </a:pathLst>
          </a:custGeom>
          <a:solidFill>
            <a:srgbClr val="585858"/>
          </a:solidFill>
        </p:spPr>
        <p:txBody>
          <a:bodyPr wrap="square" lIns="0" tIns="0" rIns="0" bIns="0" rtlCol="0">
            <a:noAutofit/>
          </a:bodyPr>
          <a:lstStyle/>
          <a:p>
            <a:endParaRPr/>
          </a:p>
        </p:txBody>
      </p:sp>
      <p:sp>
        <p:nvSpPr>
          <p:cNvPr id="34" name="object 34"/>
          <p:cNvSpPr/>
          <p:nvPr/>
        </p:nvSpPr>
        <p:spPr>
          <a:xfrm>
            <a:off x="7610721" y="4939649"/>
            <a:ext cx="62208" cy="62246"/>
          </a:xfrm>
          <a:custGeom>
            <a:avLst/>
            <a:gdLst/>
            <a:ahLst/>
            <a:cxnLst/>
            <a:rect l="l" t="t" r="r" b="b"/>
            <a:pathLst>
              <a:path w="62208" h="62246">
                <a:moveTo>
                  <a:pt x="31104" y="0"/>
                </a:moveTo>
                <a:lnTo>
                  <a:pt x="17362" y="3251"/>
                </a:lnTo>
                <a:lnTo>
                  <a:pt x="6704" y="11936"/>
                </a:lnTo>
                <a:lnTo>
                  <a:pt x="732" y="24452"/>
                </a:lnTo>
                <a:lnTo>
                  <a:pt x="0" y="31123"/>
                </a:lnTo>
                <a:lnTo>
                  <a:pt x="3249" y="44873"/>
                </a:lnTo>
                <a:lnTo>
                  <a:pt x="11929" y="55537"/>
                </a:lnTo>
                <a:lnTo>
                  <a:pt x="24437" y="61513"/>
                </a:lnTo>
                <a:lnTo>
                  <a:pt x="31104" y="62246"/>
                </a:lnTo>
                <a:lnTo>
                  <a:pt x="44845" y="58995"/>
                </a:lnTo>
                <a:lnTo>
                  <a:pt x="55503" y="50309"/>
                </a:lnTo>
                <a:lnTo>
                  <a:pt x="61476" y="37794"/>
                </a:lnTo>
                <a:lnTo>
                  <a:pt x="62208" y="31123"/>
                </a:lnTo>
                <a:lnTo>
                  <a:pt x="58959" y="17373"/>
                </a:lnTo>
                <a:lnTo>
                  <a:pt x="50279" y="6708"/>
                </a:lnTo>
                <a:lnTo>
                  <a:pt x="37771" y="732"/>
                </a:lnTo>
                <a:lnTo>
                  <a:pt x="31104" y="0"/>
                </a:lnTo>
                <a:close/>
              </a:path>
            </a:pathLst>
          </a:custGeom>
          <a:solidFill>
            <a:srgbClr val="585858"/>
          </a:solidFill>
        </p:spPr>
        <p:txBody>
          <a:bodyPr wrap="square" lIns="0" tIns="0" rIns="0" bIns="0" rtlCol="0">
            <a:noAutofit/>
          </a:bodyPr>
          <a:lstStyle/>
          <a:p>
            <a:endParaRPr/>
          </a:p>
        </p:txBody>
      </p:sp>
      <p:sp>
        <p:nvSpPr>
          <p:cNvPr id="35" name="object 35"/>
          <p:cNvSpPr/>
          <p:nvPr/>
        </p:nvSpPr>
        <p:spPr>
          <a:xfrm>
            <a:off x="7517408" y="5090078"/>
            <a:ext cx="62208" cy="62246"/>
          </a:xfrm>
          <a:custGeom>
            <a:avLst/>
            <a:gdLst/>
            <a:ahLst/>
            <a:cxnLst/>
            <a:rect l="l" t="t" r="r" b="b"/>
            <a:pathLst>
              <a:path w="62208" h="62246">
                <a:moveTo>
                  <a:pt x="62208" y="31123"/>
                </a:moveTo>
                <a:lnTo>
                  <a:pt x="61482" y="24407"/>
                </a:lnTo>
                <a:lnTo>
                  <a:pt x="55549" y="11874"/>
                </a:lnTo>
                <a:lnTo>
                  <a:pt x="44910" y="3225"/>
                </a:lnTo>
                <a:lnTo>
                  <a:pt x="31104" y="0"/>
                </a:lnTo>
                <a:lnTo>
                  <a:pt x="24394" y="726"/>
                </a:lnTo>
                <a:lnTo>
                  <a:pt x="11869" y="6663"/>
                </a:lnTo>
                <a:lnTo>
                  <a:pt x="3224" y="17308"/>
                </a:lnTo>
                <a:lnTo>
                  <a:pt x="0" y="31123"/>
                </a:lnTo>
                <a:lnTo>
                  <a:pt x="725" y="37837"/>
                </a:lnTo>
                <a:lnTo>
                  <a:pt x="6660" y="50369"/>
                </a:lnTo>
                <a:lnTo>
                  <a:pt x="17300" y="59020"/>
                </a:lnTo>
                <a:lnTo>
                  <a:pt x="31104" y="62246"/>
                </a:lnTo>
                <a:lnTo>
                  <a:pt x="37815" y="61520"/>
                </a:lnTo>
                <a:lnTo>
                  <a:pt x="50341" y="55581"/>
                </a:lnTo>
                <a:lnTo>
                  <a:pt x="58985" y="44935"/>
                </a:lnTo>
                <a:lnTo>
                  <a:pt x="62208" y="31123"/>
                </a:lnTo>
                <a:close/>
              </a:path>
            </a:pathLst>
          </a:custGeom>
          <a:solidFill>
            <a:srgbClr val="585858"/>
          </a:solidFill>
        </p:spPr>
        <p:txBody>
          <a:bodyPr wrap="square" lIns="0" tIns="0" rIns="0" bIns="0" rtlCol="0">
            <a:noAutofit/>
          </a:bodyPr>
          <a:lstStyle/>
          <a:p>
            <a:endParaRPr/>
          </a:p>
        </p:txBody>
      </p:sp>
      <p:sp>
        <p:nvSpPr>
          <p:cNvPr id="36" name="object 36"/>
          <p:cNvSpPr/>
          <p:nvPr/>
        </p:nvSpPr>
        <p:spPr>
          <a:xfrm>
            <a:off x="7396666" y="4835264"/>
            <a:ext cx="321438" cy="597911"/>
          </a:xfrm>
          <a:custGeom>
            <a:avLst/>
            <a:gdLst/>
            <a:ahLst/>
            <a:cxnLst/>
            <a:rect l="l" t="t" r="r" b="b"/>
            <a:pathLst>
              <a:path w="321438" h="597911">
                <a:moveTo>
                  <a:pt x="222200" y="229618"/>
                </a:moveTo>
                <a:lnTo>
                  <a:pt x="215535" y="248885"/>
                </a:lnTo>
                <a:lnTo>
                  <a:pt x="218497" y="254072"/>
                </a:lnTo>
                <a:lnTo>
                  <a:pt x="220719" y="259260"/>
                </a:lnTo>
                <a:lnTo>
                  <a:pt x="222200" y="265188"/>
                </a:lnTo>
                <a:lnTo>
                  <a:pt x="240715" y="274080"/>
                </a:lnTo>
                <a:lnTo>
                  <a:pt x="239974" y="296311"/>
                </a:lnTo>
                <a:lnTo>
                  <a:pt x="221460" y="305203"/>
                </a:lnTo>
                <a:lnTo>
                  <a:pt x="219979" y="311132"/>
                </a:lnTo>
                <a:lnTo>
                  <a:pt x="217757" y="316319"/>
                </a:lnTo>
                <a:lnTo>
                  <a:pt x="214795" y="321506"/>
                </a:lnTo>
                <a:lnTo>
                  <a:pt x="220719" y="340773"/>
                </a:lnTo>
                <a:lnTo>
                  <a:pt x="205908" y="355594"/>
                </a:lnTo>
                <a:lnTo>
                  <a:pt x="186653" y="348924"/>
                </a:lnTo>
                <a:lnTo>
                  <a:pt x="181469" y="351888"/>
                </a:lnTo>
                <a:lnTo>
                  <a:pt x="176284" y="354111"/>
                </a:lnTo>
                <a:lnTo>
                  <a:pt x="170360" y="355594"/>
                </a:lnTo>
                <a:lnTo>
                  <a:pt x="162214" y="373378"/>
                </a:lnTo>
                <a:lnTo>
                  <a:pt x="141477" y="373378"/>
                </a:lnTo>
                <a:lnTo>
                  <a:pt x="132590" y="354852"/>
                </a:lnTo>
                <a:lnTo>
                  <a:pt x="126666" y="353370"/>
                </a:lnTo>
                <a:lnTo>
                  <a:pt x="121482" y="351147"/>
                </a:lnTo>
                <a:lnTo>
                  <a:pt x="321438" y="597911"/>
                </a:lnTo>
                <a:lnTo>
                  <a:pt x="321438" y="508987"/>
                </a:lnTo>
                <a:lnTo>
                  <a:pt x="314772" y="154774"/>
                </a:lnTo>
                <a:lnTo>
                  <a:pt x="313291" y="160702"/>
                </a:lnTo>
                <a:lnTo>
                  <a:pt x="310329" y="165890"/>
                </a:lnTo>
                <a:lnTo>
                  <a:pt x="307367" y="171077"/>
                </a:lnTo>
                <a:lnTo>
                  <a:pt x="314032" y="190344"/>
                </a:lnTo>
                <a:lnTo>
                  <a:pt x="299220" y="205164"/>
                </a:lnTo>
                <a:lnTo>
                  <a:pt x="279965" y="198495"/>
                </a:lnTo>
                <a:lnTo>
                  <a:pt x="274781" y="201459"/>
                </a:lnTo>
                <a:lnTo>
                  <a:pt x="269597" y="203682"/>
                </a:lnTo>
                <a:lnTo>
                  <a:pt x="263673" y="205164"/>
                </a:lnTo>
                <a:lnTo>
                  <a:pt x="254786" y="222949"/>
                </a:lnTo>
                <a:lnTo>
                  <a:pt x="234049" y="222949"/>
                </a:lnTo>
                <a:lnTo>
                  <a:pt x="225162" y="204423"/>
                </a:lnTo>
                <a:lnTo>
                  <a:pt x="219238" y="202941"/>
                </a:lnTo>
                <a:lnTo>
                  <a:pt x="214054" y="200718"/>
                </a:lnTo>
                <a:lnTo>
                  <a:pt x="208870" y="197754"/>
                </a:lnTo>
                <a:lnTo>
                  <a:pt x="207389" y="214798"/>
                </a:lnTo>
                <a:lnTo>
                  <a:pt x="222200" y="229618"/>
                </a:lnTo>
                <a:close/>
              </a:path>
              <a:path w="321438" h="597911">
                <a:moveTo>
                  <a:pt x="321438" y="597911"/>
                </a:moveTo>
                <a:lnTo>
                  <a:pt x="121482" y="351147"/>
                </a:lnTo>
                <a:lnTo>
                  <a:pt x="116298" y="348183"/>
                </a:lnTo>
                <a:lnTo>
                  <a:pt x="97043" y="354111"/>
                </a:lnTo>
                <a:lnTo>
                  <a:pt x="82231" y="339291"/>
                </a:lnTo>
                <a:lnTo>
                  <a:pt x="88896" y="320024"/>
                </a:lnTo>
                <a:lnTo>
                  <a:pt x="85934" y="314837"/>
                </a:lnTo>
                <a:lnTo>
                  <a:pt x="83712" y="309650"/>
                </a:lnTo>
                <a:lnTo>
                  <a:pt x="82231" y="303721"/>
                </a:lnTo>
                <a:lnTo>
                  <a:pt x="63717" y="294829"/>
                </a:lnTo>
                <a:lnTo>
                  <a:pt x="63717" y="274080"/>
                </a:lnTo>
                <a:lnTo>
                  <a:pt x="82231" y="265188"/>
                </a:lnTo>
                <a:lnTo>
                  <a:pt x="83712" y="259260"/>
                </a:lnTo>
                <a:lnTo>
                  <a:pt x="85934" y="254072"/>
                </a:lnTo>
                <a:lnTo>
                  <a:pt x="88896" y="248885"/>
                </a:lnTo>
                <a:lnTo>
                  <a:pt x="82231" y="229618"/>
                </a:lnTo>
                <a:lnTo>
                  <a:pt x="97043" y="214798"/>
                </a:lnTo>
                <a:lnTo>
                  <a:pt x="116298" y="221467"/>
                </a:lnTo>
                <a:lnTo>
                  <a:pt x="121482" y="218503"/>
                </a:lnTo>
                <a:lnTo>
                  <a:pt x="126666" y="216280"/>
                </a:lnTo>
                <a:lnTo>
                  <a:pt x="132590" y="214798"/>
                </a:lnTo>
                <a:lnTo>
                  <a:pt x="141477" y="196272"/>
                </a:lnTo>
                <a:lnTo>
                  <a:pt x="162954" y="196272"/>
                </a:lnTo>
                <a:lnTo>
                  <a:pt x="171841" y="214798"/>
                </a:lnTo>
                <a:lnTo>
                  <a:pt x="177766" y="216280"/>
                </a:lnTo>
                <a:lnTo>
                  <a:pt x="182950" y="218503"/>
                </a:lnTo>
                <a:lnTo>
                  <a:pt x="188134" y="221467"/>
                </a:lnTo>
                <a:lnTo>
                  <a:pt x="207389" y="214798"/>
                </a:lnTo>
                <a:lnTo>
                  <a:pt x="208870" y="197754"/>
                </a:lnTo>
                <a:lnTo>
                  <a:pt x="189615" y="204423"/>
                </a:lnTo>
                <a:lnTo>
                  <a:pt x="174803" y="189603"/>
                </a:lnTo>
                <a:lnTo>
                  <a:pt x="181468" y="170336"/>
                </a:lnTo>
                <a:lnTo>
                  <a:pt x="178506" y="165149"/>
                </a:lnTo>
                <a:lnTo>
                  <a:pt x="176284" y="159961"/>
                </a:lnTo>
                <a:lnTo>
                  <a:pt x="174803" y="154033"/>
                </a:lnTo>
                <a:lnTo>
                  <a:pt x="156289" y="145141"/>
                </a:lnTo>
                <a:lnTo>
                  <a:pt x="156289" y="124392"/>
                </a:lnTo>
                <a:lnTo>
                  <a:pt x="174803" y="115500"/>
                </a:lnTo>
                <a:lnTo>
                  <a:pt x="176284" y="109571"/>
                </a:lnTo>
                <a:lnTo>
                  <a:pt x="178506" y="104384"/>
                </a:lnTo>
                <a:lnTo>
                  <a:pt x="181468" y="99197"/>
                </a:lnTo>
                <a:lnTo>
                  <a:pt x="175544" y="79930"/>
                </a:lnTo>
                <a:lnTo>
                  <a:pt x="190355" y="65109"/>
                </a:lnTo>
                <a:lnTo>
                  <a:pt x="209610" y="71779"/>
                </a:lnTo>
                <a:lnTo>
                  <a:pt x="214794" y="68815"/>
                </a:lnTo>
                <a:lnTo>
                  <a:pt x="219978" y="66591"/>
                </a:lnTo>
                <a:lnTo>
                  <a:pt x="225903" y="65109"/>
                </a:lnTo>
                <a:lnTo>
                  <a:pt x="234790" y="46608"/>
                </a:lnTo>
                <a:lnTo>
                  <a:pt x="255526" y="46608"/>
                </a:lnTo>
                <a:lnTo>
                  <a:pt x="264413" y="64368"/>
                </a:lnTo>
                <a:lnTo>
                  <a:pt x="270338" y="65850"/>
                </a:lnTo>
                <a:lnTo>
                  <a:pt x="275522" y="68074"/>
                </a:lnTo>
                <a:lnTo>
                  <a:pt x="280706" y="71038"/>
                </a:lnTo>
                <a:lnTo>
                  <a:pt x="299961" y="64368"/>
                </a:lnTo>
                <a:lnTo>
                  <a:pt x="314772" y="79189"/>
                </a:lnTo>
                <a:lnTo>
                  <a:pt x="308107" y="98456"/>
                </a:lnTo>
                <a:lnTo>
                  <a:pt x="311069" y="103643"/>
                </a:lnTo>
                <a:lnTo>
                  <a:pt x="313291" y="108830"/>
                </a:lnTo>
                <a:lnTo>
                  <a:pt x="314772" y="114758"/>
                </a:lnTo>
                <a:lnTo>
                  <a:pt x="333287" y="123651"/>
                </a:lnTo>
                <a:lnTo>
                  <a:pt x="333287" y="145882"/>
                </a:lnTo>
                <a:lnTo>
                  <a:pt x="314772" y="154774"/>
                </a:lnTo>
                <a:lnTo>
                  <a:pt x="321438" y="508987"/>
                </a:lnTo>
                <a:lnTo>
                  <a:pt x="357726" y="508987"/>
                </a:lnTo>
                <a:lnTo>
                  <a:pt x="370935" y="507981"/>
                </a:lnTo>
                <a:lnTo>
                  <a:pt x="383650" y="505041"/>
                </a:lnTo>
                <a:lnTo>
                  <a:pt x="395693" y="500287"/>
                </a:lnTo>
                <a:lnTo>
                  <a:pt x="406886" y="493838"/>
                </a:lnTo>
                <a:lnTo>
                  <a:pt x="417049" y="485812"/>
                </a:lnTo>
                <a:lnTo>
                  <a:pt x="428297" y="472957"/>
                </a:lnTo>
                <a:lnTo>
                  <a:pt x="435044" y="461918"/>
                </a:lnTo>
                <a:lnTo>
                  <a:pt x="440117" y="450080"/>
                </a:lnTo>
                <a:lnTo>
                  <a:pt x="443457" y="437588"/>
                </a:lnTo>
                <a:lnTo>
                  <a:pt x="445006" y="424589"/>
                </a:lnTo>
                <a:lnTo>
                  <a:pt x="445114" y="375601"/>
                </a:lnTo>
                <a:lnTo>
                  <a:pt x="477700" y="375601"/>
                </a:lnTo>
                <a:lnTo>
                  <a:pt x="487141" y="372818"/>
                </a:lnTo>
                <a:lnTo>
                  <a:pt x="495247" y="367019"/>
                </a:lnTo>
                <a:lnTo>
                  <a:pt x="501066" y="358637"/>
                </a:lnTo>
                <a:lnTo>
                  <a:pt x="503645" y="348105"/>
                </a:lnTo>
                <a:lnTo>
                  <a:pt x="502032" y="335856"/>
                </a:lnTo>
                <a:lnTo>
                  <a:pt x="496214" y="323729"/>
                </a:lnTo>
                <a:lnTo>
                  <a:pt x="445114" y="234805"/>
                </a:lnTo>
                <a:lnTo>
                  <a:pt x="445202" y="217687"/>
                </a:lnTo>
                <a:lnTo>
                  <a:pt x="443015" y="191260"/>
                </a:lnTo>
                <a:lnTo>
                  <a:pt x="437781" y="165559"/>
                </a:lnTo>
                <a:lnTo>
                  <a:pt x="429626" y="140814"/>
                </a:lnTo>
                <a:lnTo>
                  <a:pt x="418674" y="117257"/>
                </a:lnTo>
                <a:lnTo>
                  <a:pt x="405049" y="95122"/>
                </a:lnTo>
                <a:lnTo>
                  <a:pt x="388876" y="74638"/>
                </a:lnTo>
                <a:lnTo>
                  <a:pt x="370280" y="56038"/>
                </a:lnTo>
                <a:lnTo>
                  <a:pt x="349386" y="39555"/>
                </a:lnTo>
                <a:lnTo>
                  <a:pt x="336249" y="31047"/>
                </a:lnTo>
                <a:lnTo>
                  <a:pt x="313598" y="19353"/>
                </a:lnTo>
                <a:lnTo>
                  <a:pt x="290097" y="10401"/>
                </a:lnTo>
                <a:lnTo>
                  <a:pt x="265971" y="4192"/>
                </a:lnTo>
                <a:lnTo>
                  <a:pt x="241446" y="725"/>
                </a:lnTo>
                <a:lnTo>
                  <a:pt x="216748" y="0"/>
                </a:lnTo>
                <a:lnTo>
                  <a:pt x="204405" y="665"/>
                </a:lnTo>
                <a:lnTo>
                  <a:pt x="179872" y="4053"/>
                </a:lnTo>
                <a:lnTo>
                  <a:pt x="155732" y="10184"/>
                </a:lnTo>
                <a:lnTo>
                  <a:pt x="132209" y="19056"/>
                </a:lnTo>
                <a:lnTo>
                  <a:pt x="109531" y="30671"/>
                </a:lnTo>
                <a:lnTo>
                  <a:pt x="86720" y="46002"/>
                </a:lnTo>
                <a:lnTo>
                  <a:pt x="66774" y="63297"/>
                </a:lnTo>
                <a:lnTo>
                  <a:pt x="49179" y="82683"/>
                </a:lnTo>
                <a:lnTo>
                  <a:pt x="34060" y="103911"/>
                </a:lnTo>
                <a:lnTo>
                  <a:pt x="21541" y="126730"/>
                </a:lnTo>
                <a:lnTo>
                  <a:pt x="11747" y="150891"/>
                </a:lnTo>
                <a:lnTo>
                  <a:pt x="4802" y="176145"/>
                </a:lnTo>
                <a:lnTo>
                  <a:pt x="831" y="202241"/>
                </a:lnTo>
                <a:lnTo>
                  <a:pt x="0" y="215528"/>
                </a:lnTo>
                <a:lnTo>
                  <a:pt x="27" y="231100"/>
                </a:lnTo>
                <a:lnTo>
                  <a:pt x="1559" y="257736"/>
                </a:lnTo>
                <a:lnTo>
                  <a:pt x="6088" y="283710"/>
                </a:lnTo>
                <a:lnTo>
                  <a:pt x="13512" y="308793"/>
                </a:lnTo>
                <a:lnTo>
                  <a:pt x="23731" y="332754"/>
                </a:lnTo>
                <a:lnTo>
                  <a:pt x="36645" y="355366"/>
                </a:lnTo>
                <a:lnTo>
                  <a:pt x="52151" y="376398"/>
                </a:lnTo>
                <a:lnTo>
                  <a:pt x="70150" y="395621"/>
                </a:lnTo>
                <a:lnTo>
                  <a:pt x="87415" y="410430"/>
                </a:lnTo>
                <a:lnTo>
                  <a:pt x="87415" y="597911"/>
                </a:lnTo>
                <a:lnTo>
                  <a:pt x="321438" y="597911"/>
                </a:lnTo>
                <a:close/>
              </a:path>
            </a:pathLst>
          </a:custGeom>
          <a:solidFill>
            <a:srgbClr val="585858"/>
          </a:solidFill>
        </p:spPr>
        <p:txBody>
          <a:bodyPr wrap="square" lIns="0" tIns="0" rIns="0" bIns="0" rtlCol="0">
            <a:noAutofit/>
          </a:bodyPr>
          <a:lstStyle/>
          <a:p>
            <a:endParaRPr/>
          </a:p>
        </p:txBody>
      </p:sp>
      <p:sp>
        <p:nvSpPr>
          <p:cNvPr id="37" name="object 37"/>
          <p:cNvSpPr/>
          <p:nvPr/>
        </p:nvSpPr>
        <p:spPr>
          <a:xfrm>
            <a:off x="4238289" y="4898771"/>
            <a:ext cx="617215" cy="386520"/>
          </a:xfrm>
          <a:custGeom>
            <a:avLst/>
            <a:gdLst/>
            <a:ahLst/>
            <a:cxnLst/>
            <a:rect l="l" t="t" r="r" b="b"/>
            <a:pathLst>
              <a:path w="617215" h="386520">
                <a:moveTo>
                  <a:pt x="215305" y="127639"/>
                </a:moveTo>
                <a:lnTo>
                  <a:pt x="218835" y="135684"/>
                </a:lnTo>
                <a:lnTo>
                  <a:pt x="224988" y="141464"/>
                </a:lnTo>
                <a:lnTo>
                  <a:pt x="222383" y="153691"/>
                </a:lnTo>
                <a:lnTo>
                  <a:pt x="224988" y="166341"/>
                </a:lnTo>
                <a:lnTo>
                  <a:pt x="227031" y="171143"/>
                </a:lnTo>
                <a:lnTo>
                  <a:pt x="230234" y="175357"/>
                </a:lnTo>
                <a:lnTo>
                  <a:pt x="234319" y="178593"/>
                </a:lnTo>
                <a:lnTo>
                  <a:pt x="151226" y="178593"/>
                </a:lnTo>
                <a:lnTo>
                  <a:pt x="155598" y="166575"/>
                </a:lnTo>
                <a:lnTo>
                  <a:pt x="158277" y="154100"/>
                </a:lnTo>
                <a:lnTo>
                  <a:pt x="159224" y="141464"/>
                </a:lnTo>
                <a:lnTo>
                  <a:pt x="158719" y="126508"/>
                </a:lnTo>
                <a:lnTo>
                  <a:pt x="157233" y="112315"/>
                </a:lnTo>
                <a:lnTo>
                  <a:pt x="154813" y="98942"/>
                </a:lnTo>
                <a:lnTo>
                  <a:pt x="151502" y="86443"/>
                </a:lnTo>
                <a:lnTo>
                  <a:pt x="147346" y="74875"/>
                </a:lnTo>
                <a:lnTo>
                  <a:pt x="142390" y="64293"/>
                </a:lnTo>
                <a:lnTo>
                  <a:pt x="136679" y="54752"/>
                </a:lnTo>
                <a:lnTo>
                  <a:pt x="135007" y="52352"/>
                </a:lnTo>
                <a:lnTo>
                  <a:pt x="129600" y="141464"/>
                </a:lnTo>
                <a:lnTo>
                  <a:pt x="128944" y="149182"/>
                </a:lnTo>
                <a:lnTo>
                  <a:pt x="124885" y="164826"/>
                </a:lnTo>
                <a:lnTo>
                  <a:pt x="114288" y="177130"/>
                </a:lnTo>
                <a:lnTo>
                  <a:pt x="107383" y="178593"/>
                </a:lnTo>
                <a:lnTo>
                  <a:pt x="98763" y="174922"/>
                </a:lnTo>
                <a:lnTo>
                  <a:pt x="91188" y="164846"/>
                </a:lnTo>
                <a:lnTo>
                  <a:pt x="86234" y="149772"/>
                </a:lnTo>
                <a:lnTo>
                  <a:pt x="85165" y="137751"/>
                </a:lnTo>
                <a:lnTo>
                  <a:pt x="85128" y="132757"/>
                </a:lnTo>
                <a:lnTo>
                  <a:pt x="85653" y="127775"/>
                </a:lnTo>
                <a:lnTo>
                  <a:pt x="86720" y="122899"/>
                </a:lnTo>
                <a:lnTo>
                  <a:pt x="88504" y="114879"/>
                </a:lnTo>
                <a:lnTo>
                  <a:pt x="83462" y="106933"/>
                </a:lnTo>
                <a:lnTo>
                  <a:pt x="75463" y="105151"/>
                </a:lnTo>
                <a:lnTo>
                  <a:pt x="67471" y="103369"/>
                </a:lnTo>
                <a:lnTo>
                  <a:pt x="59547" y="108418"/>
                </a:lnTo>
                <a:lnTo>
                  <a:pt x="57763" y="116438"/>
                </a:lnTo>
                <a:lnTo>
                  <a:pt x="56251" y="123437"/>
                </a:lnTo>
                <a:lnTo>
                  <a:pt x="55505" y="130585"/>
                </a:lnTo>
                <a:lnTo>
                  <a:pt x="55542" y="137751"/>
                </a:lnTo>
                <a:lnTo>
                  <a:pt x="56931" y="154364"/>
                </a:lnTo>
                <a:lnTo>
                  <a:pt x="60897" y="169480"/>
                </a:lnTo>
                <a:lnTo>
                  <a:pt x="67135" y="182690"/>
                </a:lnTo>
                <a:lnTo>
                  <a:pt x="75342" y="193584"/>
                </a:lnTo>
                <a:lnTo>
                  <a:pt x="85213" y="201752"/>
                </a:lnTo>
                <a:lnTo>
                  <a:pt x="96445" y="206786"/>
                </a:lnTo>
                <a:lnTo>
                  <a:pt x="107383" y="208297"/>
                </a:lnTo>
                <a:lnTo>
                  <a:pt x="255500" y="208297"/>
                </a:lnTo>
                <a:lnTo>
                  <a:pt x="255500" y="245427"/>
                </a:lnTo>
                <a:lnTo>
                  <a:pt x="81462" y="245427"/>
                </a:lnTo>
                <a:lnTo>
                  <a:pt x="72732" y="243896"/>
                </a:lnTo>
                <a:lnTo>
                  <a:pt x="64125" y="239424"/>
                </a:lnTo>
                <a:lnTo>
                  <a:pt x="55908" y="232198"/>
                </a:lnTo>
                <a:lnTo>
                  <a:pt x="48350" y="222401"/>
                </a:lnTo>
                <a:lnTo>
                  <a:pt x="41717" y="210218"/>
                </a:lnTo>
                <a:lnTo>
                  <a:pt x="36275" y="195833"/>
                </a:lnTo>
                <a:lnTo>
                  <a:pt x="32293" y="179431"/>
                </a:lnTo>
                <a:lnTo>
                  <a:pt x="30036" y="161196"/>
                </a:lnTo>
                <a:lnTo>
                  <a:pt x="29621" y="148890"/>
                </a:lnTo>
                <a:lnTo>
                  <a:pt x="30657" y="129598"/>
                </a:lnTo>
                <a:lnTo>
                  <a:pt x="27280" y="53952"/>
                </a:lnTo>
                <a:lnTo>
                  <a:pt x="20025" y="65213"/>
                </a:lnTo>
                <a:lnTo>
                  <a:pt x="13750" y="77855"/>
                </a:lnTo>
                <a:lnTo>
                  <a:pt x="8542" y="91743"/>
                </a:lnTo>
                <a:lnTo>
                  <a:pt x="4491" y="106741"/>
                </a:lnTo>
                <a:lnTo>
                  <a:pt x="1684" y="122715"/>
                </a:lnTo>
                <a:lnTo>
                  <a:pt x="210" y="139529"/>
                </a:lnTo>
                <a:lnTo>
                  <a:pt x="0" y="148890"/>
                </a:lnTo>
                <a:lnTo>
                  <a:pt x="751" y="166484"/>
                </a:lnTo>
                <a:lnTo>
                  <a:pt x="2942" y="183277"/>
                </a:lnTo>
                <a:lnTo>
                  <a:pt x="6479" y="199122"/>
                </a:lnTo>
                <a:lnTo>
                  <a:pt x="11268" y="213875"/>
                </a:lnTo>
                <a:lnTo>
                  <a:pt x="17217" y="227390"/>
                </a:lnTo>
                <a:lnTo>
                  <a:pt x="24230" y="239521"/>
                </a:lnTo>
                <a:lnTo>
                  <a:pt x="32215" y="250123"/>
                </a:lnTo>
                <a:lnTo>
                  <a:pt x="41078" y="259050"/>
                </a:lnTo>
                <a:lnTo>
                  <a:pt x="50726" y="266156"/>
                </a:lnTo>
                <a:lnTo>
                  <a:pt x="61064" y="271297"/>
                </a:lnTo>
                <a:lnTo>
                  <a:pt x="71998" y="274325"/>
                </a:lnTo>
                <a:lnTo>
                  <a:pt x="81462" y="275131"/>
                </a:lnTo>
                <a:lnTo>
                  <a:pt x="255500" y="275131"/>
                </a:lnTo>
                <a:lnTo>
                  <a:pt x="255500" y="386520"/>
                </a:lnTo>
                <a:lnTo>
                  <a:pt x="329559" y="328969"/>
                </a:lnTo>
                <a:lnTo>
                  <a:pt x="403618" y="386520"/>
                </a:lnTo>
                <a:lnTo>
                  <a:pt x="403618" y="275131"/>
                </a:lnTo>
                <a:lnTo>
                  <a:pt x="585864" y="275131"/>
                </a:lnTo>
                <a:lnTo>
                  <a:pt x="592468" y="268478"/>
                </a:lnTo>
                <a:lnTo>
                  <a:pt x="592468" y="252073"/>
                </a:lnTo>
                <a:lnTo>
                  <a:pt x="585864" y="245427"/>
                </a:lnTo>
                <a:lnTo>
                  <a:pt x="577656" y="245427"/>
                </a:lnTo>
                <a:lnTo>
                  <a:pt x="563825" y="243556"/>
                </a:lnTo>
                <a:lnTo>
                  <a:pt x="551931" y="237214"/>
                </a:lnTo>
                <a:lnTo>
                  <a:pt x="542921" y="227267"/>
                </a:lnTo>
                <a:lnTo>
                  <a:pt x="537745" y="214579"/>
                </a:lnTo>
                <a:lnTo>
                  <a:pt x="519223" y="245427"/>
                </a:lnTo>
                <a:lnTo>
                  <a:pt x="403618" y="245427"/>
                </a:lnTo>
                <a:lnTo>
                  <a:pt x="403618" y="210896"/>
                </a:lnTo>
                <a:lnTo>
                  <a:pt x="397101" y="118889"/>
                </a:lnTo>
                <a:lnTo>
                  <a:pt x="395498" y="133340"/>
                </a:lnTo>
                <a:lnTo>
                  <a:pt x="390924" y="146662"/>
                </a:lnTo>
                <a:lnTo>
                  <a:pt x="383729" y="158500"/>
                </a:lnTo>
                <a:lnTo>
                  <a:pt x="374266" y="168504"/>
                </a:lnTo>
                <a:lnTo>
                  <a:pt x="362885" y="176321"/>
                </a:lnTo>
                <a:lnTo>
                  <a:pt x="349938" y="181598"/>
                </a:lnTo>
                <a:lnTo>
                  <a:pt x="335775" y="183985"/>
                </a:lnTo>
                <a:lnTo>
                  <a:pt x="332077" y="184089"/>
                </a:lnTo>
                <a:lnTo>
                  <a:pt x="317677" y="182484"/>
                </a:lnTo>
                <a:lnTo>
                  <a:pt x="304400" y="177904"/>
                </a:lnTo>
                <a:lnTo>
                  <a:pt x="292598" y="170699"/>
                </a:lnTo>
                <a:lnTo>
                  <a:pt x="288648" y="228781"/>
                </a:lnTo>
                <a:lnTo>
                  <a:pt x="290530" y="229535"/>
                </a:lnTo>
                <a:lnTo>
                  <a:pt x="297677" y="232320"/>
                </a:lnTo>
                <a:lnTo>
                  <a:pt x="305607" y="232320"/>
                </a:lnTo>
                <a:lnTo>
                  <a:pt x="312748" y="229535"/>
                </a:lnTo>
                <a:lnTo>
                  <a:pt x="318456" y="234845"/>
                </a:lnTo>
                <a:lnTo>
                  <a:pt x="325918" y="237865"/>
                </a:lnTo>
                <a:lnTo>
                  <a:pt x="333706" y="238001"/>
                </a:lnTo>
                <a:lnTo>
                  <a:pt x="342334" y="238038"/>
                </a:lnTo>
                <a:lnTo>
                  <a:pt x="350598" y="234486"/>
                </a:lnTo>
                <a:lnTo>
                  <a:pt x="356516" y="228199"/>
                </a:lnTo>
                <a:lnTo>
                  <a:pt x="362034" y="230526"/>
                </a:lnTo>
                <a:lnTo>
                  <a:pt x="368094" y="231243"/>
                </a:lnTo>
                <a:lnTo>
                  <a:pt x="373994" y="230278"/>
                </a:lnTo>
                <a:lnTo>
                  <a:pt x="373994" y="325924"/>
                </a:lnTo>
                <a:lnTo>
                  <a:pt x="329559" y="291394"/>
                </a:lnTo>
                <a:lnTo>
                  <a:pt x="285124" y="325924"/>
                </a:lnTo>
                <a:lnTo>
                  <a:pt x="269551" y="136843"/>
                </a:lnTo>
                <a:lnTo>
                  <a:pt x="267160" y="122647"/>
                </a:lnTo>
                <a:lnTo>
                  <a:pt x="267053" y="119186"/>
                </a:lnTo>
                <a:lnTo>
                  <a:pt x="268584" y="104761"/>
                </a:lnTo>
                <a:lnTo>
                  <a:pt x="273076" y="91447"/>
                </a:lnTo>
                <a:lnTo>
                  <a:pt x="280184" y="79594"/>
                </a:lnTo>
                <a:lnTo>
                  <a:pt x="279964" y="12531"/>
                </a:lnTo>
                <a:lnTo>
                  <a:pt x="275064" y="17005"/>
                </a:lnTo>
                <a:lnTo>
                  <a:pt x="271867" y="22649"/>
                </a:lnTo>
                <a:lnTo>
                  <a:pt x="239373" y="22656"/>
                </a:lnTo>
                <a:lnTo>
                  <a:pt x="241133" y="52352"/>
                </a:lnTo>
                <a:lnTo>
                  <a:pt x="240985" y="56115"/>
                </a:lnTo>
                <a:lnTo>
                  <a:pt x="241133" y="57996"/>
                </a:lnTo>
                <a:lnTo>
                  <a:pt x="230708" y="64803"/>
                </a:lnTo>
                <a:lnTo>
                  <a:pt x="223985" y="74788"/>
                </a:lnTo>
                <a:lnTo>
                  <a:pt x="221554" y="86600"/>
                </a:lnTo>
                <a:lnTo>
                  <a:pt x="223655" y="98022"/>
                </a:lnTo>
                <a:lnTo>
                  <a:pt x="218323" y="103783"/>
                </a:lnTo>
                <a:lnTo>
                  <a:pt x="215317" y="111327"/>
                </a:lnTo>
                <a:lnTo>
                  <a:pt x="215305" y="127639"/>
                </a:lnTo>
                <a:close/>
              </a:path>
              <a:path w="617215" h="386520">
                <a:moveTo>
                  <a:pt x="38143" y="96351"/>
                </a:moveTo>
                <a:lnTo>
                  <a:pt x="44059" y="82763"/>
                </a:lnTo>
                <a:lnTo>
                  <a:pt x="51068" y="71446"/>
                </a:lnTo>
                <a:lnTo>
                  <a:pt x="58902" y="62583"/>
                </a:lnTo>
                <a:lnTo>
                  <a:pt x="67294" y="56360"/>
                </a:lnTo>
                <a:lnTo>
                  <a:pt x="75979" y="52961"/>
                </a:lnTo>
                <a:lnTo>
                  <a:pt x="81462" y="52352"/>
                </a:lnTo>
                <a:lnTo>
                  <a:pt x="91577" y="54060"/>
                </a:lnTo>
                <a:lnTo>
                  <a:pt x="100817" y="59007"/>
                </a:lnTo>
                <a:lnTo>
                  <a:pt x="109035" y="66929"/>
                </a:lnTo>
                <a:lnTo>
                  <a:pt x="116082" y="77564"/>
                </a:lnTo>
                <a:lnTo>
                  <a:pt x="121810" y="90647"/>
                </a:lnTo>
                <a:lnTo>
                  <a:pt x="126071" y="105915"/>
                </a:lnTo>
                <a:lnTo>
                  <a:pt x="128717" y="123105"/>
                </a:lnTo>
                <a:lnTo>
                  <a:pt x="129600" y="141464"/>
                </a:lnTo>
                <a:lnTo>
                  <a:pt x="135007" y="52352"/>
                </a:lnTo>
                <a:lnTo>
                  <a:pt x="241133" y="52352"/>
                </a:lnTo>
                <a:lnTo>
                  <a:pt x="239373" y="22656"/>
                </a:lnTo>
                <a:lnTo>
                  <a:pt x="115407" y="22808"/>
                </a:lnTo>
                <a:lnTo>
                  <a:pt x="80406" y="22978"/>
                </a:lnTo>
                <a:lnTo>
                  <a:pt x="64336" y="25423"/>
                </a:lnTo>
                <a:lnTo>
                  <a:pt x="54043" y="29808"/>
                </a:lnTo>
                <a:lnTo>
                  <a:pt x="44378" y="36115"/>
                </a:lnTo>
                <a:lnTo>
                  <a:pt x="35427" y="44208"/>
                </a:lnTo>
                <a:lnTo>
                  <a:pt x="27280" y="53952"/>
                </a:lnTo>
                <a:lnTo>
                  <a:pt x="30657" y="129598"/>
                </a:lnTo>
                <a:lnTo>
                  <a:pt x="33587" y="112024"/>
                </a:lnTo>
                <a:lnTo>
                  <a:pt x="38143" y="96351"/>
                </a:lnTo>
                <a:close/>
              </a:path>
              <a:path w="617215" h="386520">
                <a:moveTo>
                  <a:pt x="288648" y="228781"/>
                </a:moveTo>
                <a:lnTo>
                  <a:pt x="292598" y="170699"/>
                </a:lnTo>
                <a:lnTo>
                  <a:pt x="282622" y="161220"/>
                </a:lnTo>
                <a:lnTo>
                  <a:pt x="274822" y="149818"/>
                </a:lnTo>
                <a:lnTo>
                  <a:pt x="269551" y="136843"/>
                </a:lnTo>
                <a:lnTo>
                  <a:pt x="285124" y="325924"/>
                </a:lnTo>
                <a:lnTo>
                  <a:pt x="285124" y="226788"/>
                </a:lnTo>
                <a:lnTo>
                  <a:pt x="288648" y="228781"/>
                </a:lnTo>
                <a:close/>
              </a:path>
              <a:path w="617215" h="386520">
                <a:moveTo>
                  <a:pt x="531680" y="22878"/>
                </a:moveTo>
                <a:lnTo>
                  <a:pt x="525815" y="22649"/>
                </a:lnTo>
                <a:lnTo>
                  <a:pt x="392509" y="22649"/>
                </a:lnTo>
                <a:lnTo>
                  <a:pt x="425835" y="52352"/>
                </a:lnTo>
                <a:lnTo>
                  <a:pt x="525815" y="52352"/>
                </a:lnTo>
                <a:lnTo>
                  <a:pt x="538464" y="54427"/>
                </a:lnTo>
                <a:lnTo>
                  <a:pt x="549678" y="60182"/>
                </a:lnTo>
                <a:lnTo>
                  <a:pt x="559443" y="68917"/>
                </a:lnTo>
                <a:lnTo>
                  <a:pt x="567747" y="79930"/>
                </a:lnTo>
                <a:lnTo>
                  <a:pt x="574577" y="92520"/>
                </a:lnTo>
                <a:lnTo>
                  <a:pt x="579921" y="105985"/>
                </a:lnTo>
                <a:lnTo>
                  <a:pt x="582593" y="114879"/>
                </a:lnTo>
                <a:lnTo>
                  <a:pt x="586398" y="133959"/>
                </a:lnTo>
                <a:lnTo>
                  <a:pt x="587525" y="150356"/>
                </a:lnTo>
                <a:lnTo>
                  <a:pt x="586693" y="163530"/>
                </a:lnTo>
                <a:lnTo>
                  <a:pt x="584622" y="172938"/>
                </a:lnTo>
                <a:lnTo>
                  <a:pt x="582031" y="178038"/>
                </a:lnTo>
                <a:lnTo>
                  <a:pt x="581359" y="178593"/>
                </a:lnTo>
                <a:lnTo>
                  <a:pt x="581359" y="208297"/>
                </a:lnTo>
                <a:lnTo>
                  <a:pt x="591106" y="206646"/>
                </a:lnTo>
                <a:lnTo>
                  <a:pt x="600322" y="201353"/>
                </a:lnTo>
                <a:lnTo>
                  <a:pt x="608229" y="191906"/>
                </a:lnTo>
                <a:lnTo>
                  <a:pt x="614049" y="177794"/>
                </a:lnTo>
                <a:lnTo>
                  <a:pt x="617002" y="158508"/>
                </a:lnTo>
                <a:lnTo>
                  <a:pt x="617215" y="150820"/>
                </a:lnTo>
                <a:lnTo>
                  <a:pt x="616646" y="137820"/>
                </a:lnTo>
                <a:lnTo>
                  <a:pt x="614928" y="124190"/>
                </a:lnTo>
                <a:lnTo>
                  <a:pt x="612048" y="110248"/>
                </a:lnTo>
                <a:lnTo>
                  <a:pt x="607994" y="96309"/>
                </a:lnTo>
                <a:lnTo>
                  <a:pt x="602751" y="82689"/>
                </a:lnTo>
                <a:lnTo>
                  <a:pt x="596308" y="69706"/>
                </a:lnTo>
                <a:lnTo>
                  <a:pt x="588650" y="57676"/>
                </a:lnTo>
                <a:lnTo>
                  <a:pt x="579764" y="46914"/>
                </a:lnTo>
                <a:lnTo>
                  <a:pt x="569637" y="37737"/>
                </a:lnTo>
                <a:lnTo>
                  <a:pt x="558257" y="30461"/>
                </a:lnTo>
                <a:lnTo>
                  <a:pt x="545609" y="25403"/>
                </a:lnTo>
                <a:lnTo>
                  <a:pt x="531680" y="22878"/>
                </a:lnTo>
                <a:close/>
              </a:path>
              <a:path w="617215" h="386520">
                <a:moveTo>
                  <a:pt x="442424" y="71289"/>
                </a:moveTo>
                <a:lnTo>
                  <a:pt x="439370" y="64123"/>
                </a:lnTo>
                <a:lnTo>
                  <a:pt x="433661" y="58423"/>
                </a:lnTo>
                <a:lnTo>
                  <a:pt x="426502" y="55397"/>
                </a:lnTo>
                <a:lnTo>
                  <a:pt x="425835" y="52352"/>
                </a:lnTo>
                <a:lnTo>
                  <a:pt x="392509" y="22649"/>
                </a:lnTo>
                <a:lnTo>
                  <a:pt x="389201" y="15978"/>
                </a:lnTo>
                <a:lnTo>
                  <a:pt x="383480" y="10823"/>
                </a:lnTo>
                <a:lnTo>
                  <a:pt x="376512" y="8242"/>
                </a:lnTo>
                <a:lnTo>
                  <a:pt x="369390" y="5352"/>
                </a:lnTo>
                <a:lnTo>
                  <a:pt x="361423" y="5352"/>
                </a:lnTo>
                <a:lnTo>
                  <a:pt x="354295" y="8242"/>
                </a:lnTo>
                <a:lnTo>
                  <a:pt x="348611" y="3069"/>
                </a:lnTo>
                <a:lnTo>
                  <a:pt x="341236" y="160"/>
                </a:lnTo>
                <a:lnTo>
                  <a:pt x="324924" y="0"/>
                </a:lnTo>
                <a:lnTo>
                  <a:pt x="316654" y="3552"/>
                </a:lnTo>
                <a:lnTo>
                  <a:pt x="310748" y="9876"/>
                </a:lnTo>
                <a:lnTo>
                  <a:pt x="298525" y="7259"/>
                </a:lnTo>
                <a:lnTo>
                  <a:pt x="285864" y="9876"/>
                </a:lnTo>
                <a:lnTo>
                  <a:pt x="279964" y="12531"/>
                </a:lnTo>
                <a:lnTo>
                  <a:pt x="280184" y="79594"/>
                </a:lnTo>
                <a:lnTo>
                  <a:pt x="289560" y="69555"/>
                </a:lnTo>
                <a:lnTo>
                  <a:pt x="300858" y="61679"/>
                </a:lnTo>
                <a:lnTo>
                  <a:pt x="313730" y="56319"/>
                </a:lnTo>
                <a:lnTo>
                  <a:pt x="327830" y="53825"/>
                </a:lnTo>
                <a:lnTo>
                  <a:pt x="331781" y="53689"/>
                </a:lnTo>
                <a:lnTo>
                  <a:pt x="332077" y="53689"/>
                </a:lnTo>
                <a:lnTo>
                  <a:pt x="346489" y="55296"/>
                </a:lnTo>
                <a:lnTo>
                  <a:pt x="359775" y="59883"/>
                </a:lnTo>
                <a:lnTo>
                  <a:pt x="371581" y="67096"/>
                </a:lnTo>
                <a:lnTo>
                  <a:pt x="381558" y="76585"/>
                </a:lnTo>
                <a:lnTo>
                  <a:pt x="389353" y="87997"/>
                </a:lnTo>
                <a:lnTo>
                  <a:pt x="394617" y="100980"/>
                </a:lnTo>
                <a:lnTo>
                  <a:pt x="396997" y="115181"/>
                </a:lnTo>
                <a:lnTo>
                  <a:pt x="397101" y="118889"/>
                </a:lnTo>
                <a:lnTo>
                  <a:pt x="403618" y="210896"/>
                </a:lnTo>
                <a:lnTo>
                  <a:pt x="408055" y="209380"/>
                </a:lnTo>
                <a:lnTo>
                  <a:pt x="410135" y="208297"/>
                </a:lnTo>
                <a:lnTo>
                  <a:pt x="507300" y="208297"/>
                </a:lnTo>
                <a:lnTo>
                  <a:pt x="508607" y="221143"/>
                </a:lnTo>
                <a:lnTo>
                  <a:pt x="512446" y="233395"/>
                </a:lnTo>
                <a:lnTo>
                  <a:pt x="518694" y="244677"/>
                </a:lnTo>
                <a:lnTo>
                  <a:pt x="519223" y="245427"/>
                </a:lnTo>
                <a:lnTo>
                  <a:pt x="537745" y="214579"/>
                </a:lnTo>
                <a:lnTo>
                  <a:pt x="536923" y="208297"/>
                </a:lnTo>
                <a:lnTo>
                  <a:pt x="581359" y="208297"/>
                </a:lnTo>
                <a:lnTo>
                  <a:pt x="581359" y="178593"/>
                </a:lnTo>
                <a:lnTo>
                  <a:pt x="428798" y="178593"/>
                </a:lnTo>
                <a:lnTo>
                  <a:pt x="435827" y="175332"/>
                </a:lnTo>
                <a:lnTo>
                  <a:pt x="441307" y="169441"/>
                </a:lnTo>
                <a:lnTo>
                  <a:pt x="444054" y="162182"/>
                </a:lnTo>
                <a:lnTo>
                  <a:pt x="446812" y="155010"/>
                </a:lnTo>
                <a:lnTo>
                  <a:pt x="446812" y="147070"/>
                </a:lnTo>
                <a:lnTo>
                  <a:pt x="444054" y="139904"/>
                </a:lnTo>
                <a:lnTo>
                  <a:pt x="449287" y="134248"/>
                </a:lnTo>
                <a:lnTo>
                  <a:pt x="452200" y="126822"/>
                </a:lnTo>
                <a:lnTo>
                  <a:pt x="452237" y="110460"/>
                </a:lnTo>
                <a:lnTo>
                  <a:pt x="448701" y="102181"/>
                </a:lnTo>
                <a:lnTo>
                  <a:pt x="442424" y="96240"/>
                </a:lnTo>
                <a:lnTo>
                  <a:pt x="445006" y="84003"/>
                </a:lnTo>
                <a:lnTo>
                  <a:pt x="442424" y="71289"/>
                </a:lnTo>
                <a:close/>
              </a:path>
            </a:pathLst>
          </a:custGeom>
          <a:solidFill>
            <a:srgbClr val="585858"/>
          </a:solidFill>
        </p:spPr>
        <p:txBody>
          <a:bodyPr wrap="square" lIns="0" tIns="0" rIns="0" bIns="0" rtlCol="0">
            <a:noAutofit/>
          </a:bodyPr>
          <a:lstStyle/>
          <a:p>
            <a:endParaRPr/>
          </a:p>
        </p:txBody>
      </p:sp>
      <p:sp>
        <p:nvSpPr>
          <p:cNvPr id="38" name="object 38"/>
          <p:cNvSpPr/>
          <p:nvPr/>
        </p:nvSpPr>
        <p:spPr>
          <a:xfrm>
            <a:off x="1116911" y="4966634"/>
            <a:ext cx="651714" cy="296412"/>
          </a:xfrm>
          <a:custGeom>
            <a:avLst/>
            <a:gdLst/>
            <a:ahLst/>
            <a:cxnLst/>
            <a:rect l="l" t="t" r="r" b="b"/>
            <a:pathLst>
              <a:path w="651714" h="296412">
                <a:moveTo>
                  <a:pt x="44433" y="222309"/>
                </a:moveTo>
                <a:lnTo>
                  <a:pt x="0" y="0"/>
                </a:lnTo>
                <a:lnTo>
                  <a:pt x="0" y="296412"/>
                </a:lnTo>
                <a:lnTo>
                  <a:pt x="74056" y="251950"/>
                </a:lnTo>
                <a:lnTo>
                  <a:pt x="44433" y="222309"/>
                </a:lnTo>
                <a:close/>
              </a:path>
              <a:path w="651714" h="296412">
                <a:moveTo>
                  <a:pt x="651714" y="296412"/>
                </a:moveTo>
                <a:lnTo>
                  <a:pt x="651714" y="0"/>
                </a:lnTo>
                <a:lnTo>
                  <a:pt x="0" y="0"/>
                </a:lnTo>
                <a:lnTo>
                  <a:pt x="44433" y="222309"/>
                </a:lnTo>
                <a:lnTo>
                  <a:pt x="44433" y="74103"/>
                </a:lnTo>
                <a:lnTo>
                  <a:pt x="74056" y="44461"/>
                </a:lnTo>
                <a:lnTo>
                  <a:pt x="585062" y="44461"/>
                </a:lnTo>
                <a:lnTo>
                  <a:pt x="607279" y="66692"/>
                </a:lnTo>
                <a:lnTo>
                  <a:pt x="607279" y="229719"/>
                </a:lnTo>
                <a:lnTo>
                  <a:pt x="585062" y="251950"/>
                </a:lnTo>
                <a:lnTo>
                  <a:pt x="74056" y="251950"/>
                </a:lnTo>
                <a:lnTo>
                  <a:pt x="0" y="296412"/>
                </a:lnTo>
                <a:lnTo>
                  <a:pt x="651714" y="296412"/>
                </a:lnTo>
                <a:close/>
              </a:path>
            </a:pathLst>
          </a:custGeom>
          <a:solidFill>
            <a:srgbClr val="585858"/>
          </a:solidFill>
        </p:spPr>
        <p:txBody>
          <a:bodyPr wrap="square" lIns="0" tIns="0" rIns="0" bIns="0" rtlCol="0">
            <a:noAutofit/>
          </a:bodyPr>
          <a:lstStyle/>
          <a:p>
            <a:endParaRPr/>
          </a:p>
        </p:txBody>
      </p:sp>
      <p:sp>
        <p:nvSpPr>
          <p:cNvPr id="39" name="object 39"/>
          <p:cNvSpPr/>
          <p:nvPr/>
        </p:nvSpPr>
        <p:spPr>
          <a:xfrm>
            <a:off x="1383520" y="5040737"/>
            <a:ext cx="118493" cy="148206"/>
          </a:xfrm>
          <a:custGeom>
            <a:avLst/>
            <a:gdLst/>
            <a:ahLst/>
            <a:cxnLst/>
            <a:rect l="l" t="t" r="r" b="b"/>
            <a:pathLst>
              <a:path w="118493" h="148206">
                <a:moveTo>
                  <a:pt x="118493" y="74103"/>
                </a:moveTo>
                <a:lnTo>
                  <a:pt x="118183" y="66467"/>
                </a:lnTo>
                <a:lnTo>
                  <a:pt x="115565" y="51027"/>
                </a:lnTo>
                <a:lnTo>
                  <a:pt x="110526" y="36960"/>
                </a:lnTo>
                <a:lnTo>
                  <a:pt x="103358" y="24629"/>
                </a:lnTo>
                <a:lnTo>
                  <a:pt x="94353" y="14403"/>
                </a:lnTo>
                <a:lnTo>
                  <a:pt x="83805" y="6645"/>
                </a:lnTo>
                <a:lnTo>
                  <a:pt x="72005" y="1722"/>
                </a:lnTo>
                <a:lnTo>
                  <a:pt x="59246" y="0"/>
                </a:lnTo>
                <a:lnTo>
                  <a:pt x="53142" y="388"/>
                </a:lnTo>
                <a:lnTo>
                  <a:pt x="40798" y="3662"/>
                </a:lnTo>
                <a:lnTo>
                  <a:pt x="29551" y="9964"/>
                </a:lnTo>
                <a:lnTo>
                  <a:pt x="19693" y="18930"/>
                </a:lnTo>
                <a:lnTo>
                  <a:pt x="11516" y="30192"/>
                </a:lnTo>
                <a:lnTo>
                  <a:pt x="5313" y="43385"/>
                </a:lnTo>
                <a:lnTo>
                  <a:pt x="1377" y="58144"/>
                </a:lnTo>
                <a:lnTo>
                  <a:pt x="0" y="74103"/>
                </a:lnTo>
                <a:lnTo>
                  <a:pt x="310" y="81737"/>
                </a:lnTo>
                <a:lnTo>
                  <a:pt x="2928" y="97175"/>
                </a:lnTo>
                <a:lnTo>
                  <a:pt x="7967" y="111243"/>
                </a:lnTo>
                <a:lnTo>
                  <a:pt x="15135" y="123573"/>
                </a:lnTo>
                <a:lnTo>
                  <a:pt x="24140" y="133801"/>
                </a:lnTo>
                <a:lnTo>
                  <a:pt x="34688" y="141560"/>
                </a:lnTo>
                <a:lnTo>
                  <a:pt x="46488" y="146483"/>
                </a:lnTo>
                <a:lnTo>
                  <a:pt x="59246" y="148206"/>
                </a:lnTo>
                <a:lnTo>
                  <a:pt x="65351" y="147817"/>
                </a:lnTo>
                <a:lnTo>
                  <a:pt x="77695" y="144543"/>
                </a:lnTo>
                <a:lnTo>
                  <a:pt x="88942" y="138239"/>
                </a:lnTo>
                <a:lnTo>
                  <a:pt x="98800" y="129273"/>
                </a:lnTo>
                <a:lnTo>
                  <a:pt x="106977" y="118011"/>
                </a:lnTo>
                <a:lnTo>
                  <a:pt x="113180" y="104817"/>
                </a:lnTo>
                <a:lnTo>
                  <a:pt x="117116" y="90059"/>
                </a:lnTo>
                <a:lnTo>
                  <a:pt x="118493" y="74103"/>
                </a:lnTo>
                <a:close/>
              </a:path>
            </a:pathLst>
          </a:custGeom>
          <a:solidFill>
            <a:srgbClr val="585858"/>
          </a:solidFill>
        </p:spPr>
        <p:txBody>
          <a:bodyPr wrap="square" lIns="0" tIns="0" rIns="0" bIns="0" rtlCol="0">
            <a:noAutofit/>
          </a:bodyPr>
          <a:lstStyle/>
          <a:p>
            <a:endParaRPr/>
          </a:p>
        </p:txBody>
      </p:sp>
      <p:sp>
        <p:nvSpPr>
          <p:cNvPr id="40" name="object 40"/>
          <p:cNvSpPr/>
          <p:nvPr/>
        </p:nvSpPr>
        <p:spPr>
          <a:xfrm>
            <a:off x="1235403" y="5092609"/>
            <a:ext cx="44435" cy="44461"/>
          </a:xfrm>
          <a:custGeom>
            <a:avLst/>
            <a:gdLst/>
            <a:ahLst/>
            <a:cxnLst/>
            <a:rect l="l" t="t" r="r" b="b"/>
            <a:pathLst>
              <a:path w="44435" h="44461">
                <a:moveTo>
                  <a:pt x="44435" y="22230"/>
                </a:moveTo>
                <a:lnTo>
                  <a:pt x="43391" y="15475"/>
                </a:lnTo>
                <a:lnTo>
                  <a:pt x="35453" y="4372"/>
                </a:lnTo>
                <a:lnTo>
                  <a:pt x="22217" y="0"/>
                </a:lnTo>
                <a:lnTo>
                  <a:pt x="15466" y="1045"/>
                </a:lnTo>
                <a:lnTo>
                  <a:pt x="4369" y="8990"/>
                </a:lnTo>
                <a:lnTo>
                  <a:pt x="0" y="22230"/>
                </a:lnTo>
                <a:lnTo>
                  <a:pt x="1044" y="28986"/>
                </a:lnTo>
                <a:lnTo>
                  <a:pt x="8984" y="40089"/>
                </a:lnTo>
                <a:lnTo>
                  <a:pt x="22217" y="44461"/>
                </a:lnTo>
                <a:lnTo>
                  <a:pt x="28971" y="43416"/>
                </a:lnTo>
                <a:lnTo>
                  <a:pt x="40067" y="35471"/>
                </a:lnTo>
                <a:lnTo>
                  <a:pt x="44435" y="22230"/>
                </a:lnTo>
                <a:close/>
              </a:path>
            </a:pathLst>
          </a:custGeom>
          <a:solidFill>
            <a:srgbClr val="585858"/>
          </a:solidFill>
        </p:spPr>
        <p:txBody>
          <a:bodyPr wrap="square" lIns="0" tIns="0" rIns="0" bIns="0" rtlCol="0">
            <a:noAutofit/>
          </a:bodyPr>
          <a:lstStyle/>
          <a:p>
            <a:endParaRPr/>
          </a:p>
        </p:txBody>
      </p:sp>
      <p:sp>
        <p:nvSpPr>
          <p:cNvPr id="41" name="object 41"/>
          <p:cNvSpPr/>
          <p:nvPr/>
        </p:nvSpPr>
        <p:spPr>
          <a:xfrm>
            <a:off x="1605696" y="5092610"/>
            <a:ext cx="44435" cy="44461"/>
          </a:xfrm>
          <a:custGeom>
            <a:avLst/>
            <a:gdLst/>
            <a:ahLst/>
            <a:cxnLst/>
            <a:rect l="l" t="t" r="r" b="b"/>
            <a:pathLst>
              <a:path w="44435" h="44461">
                <a:moveTo>
                  <a:pt x="44435" y="22230"/>
                </a:moveTo>
                <a:lnTo>
                  <a:pt x="43390" y="15475"/>
                </a:lnTo>
                <a:lnTo>
                  <a:pt x="35450" y="4372"/>
                </a:lnTo>
                <a:lnTo>
                  <a:pt x="22217" y="0"/>
                </a:lnTo>
                <a:lnTo>
                  <a:pt x="15466" y="1045"/>
                </a:lnTo>
                <a:lnTo>
                  <a:pt x="4369" y="8990"/>
                </a:lnTo>
                <a:lnTo>
                  <a:pt x="0" y="22230"/>
                </a:lnTo>
                <a:lnTo>
                  <a:pt x="1044" y="28986"/>
                </a:lnTo>
                <a:lnTo>
                  <a:pt x="8984" y="40089"/>
                </a:lnTo>
                <a:lnTo>
                  <a:pt x="22217" y="44461"/>
                </a:lnTo>
                <a:lnTo>
                  <a:pt x="28969" y="43416"/>
                </a:lnTo>
                <a:lnTo>
                  <a:pt x="40065" y="35471"/>
                </a:lnTo>
                <a:lnTo>
                  <a:pt x="44435" y="22230"/>
                </a:lnTo>
                <a:close/>
              </a:path>
            </a:pathLst>
          </a:custGeom>
          <a:solidFill>
            <a:srgbClr val="585858"/>
          </a:solidFill>
        </p:spPr>
        <p:txBody>
          <a:bodyPr wrap="square" lIns="0" tIns="0" rIns="0" bIns="0" rtlCol="0">
            <a:noAutofit/>
          </a:bodyPr>
          <a:lstStyle/>
          <a:p>
            <a:endParaRPr/>
          </a:p>
        </p:txBody>
      </p:sp>
      <p:sp>
        <p:nvSpPr>
          <p:cNvPr id="42" name="object 42"/>
          <p:cNvSpPr/>
          <p:nvPr/>
        </p:nvSpPr>
        <p:spPr>
          <a:xfrm>
            <a:off x="1201336" y="4765099"/>
            <a:ext cx="429540" cy="163001"/>
          </a:xfrm>
          <a:custGeom>
            <a:avLst/>
            <a:gdLst/>
            <a:ahLst/>
            <a:cxnLst/>
            <a:rect l="l" t="t" r="r" b="b"/>
            <a:pathLst>
              <a:path w="429540" h="163001">
                <a:moveTo>
                  <a:pt x="373996" y="58516"/>
                </a:moveTo>
                <a:lnTo>
                  <a:pt x="385105" y="86675"/>
                </a:lnTo>
                <a:lnTo>
                  <a:pt x="429540" y="77783"/>
                </a:lnTo>
                <a:lnTo>
                  <a:pt x="398435" y="0"/>
                </a:lnTo>
                <a:lnTo>
                  <a:pt x="0" y="163001"/>
                </a:lnTo>
                <a:lnTo>
                  <a:pt x="228100" y="117799"/>
                </a:lnTo>
                <a:lnTo>
                  <a:pt x="373996" y="58516"/>
                </a:lnTo>
                <a:close/>
              </a:path>
            </a:pathLst>
          </a:custGeom>
          <a:solidFill>
            <a:srgbClr val="585858"/>
          </a:solidFill>
        </p:spPr>
        <p:txBody>
          <a:bodyPr wrap="square" lIns="0" tIns="0" rIns="0" bIns="0" rtlCol="0">
            <a:noAutofit/>
          </a:bodyPr>
          <a:lstStyle/>
          <a:p>
            <a:endParaRPr/>
          </a:p>
        </p:txBody>
      </p:sp>
      <p:sp>
        <p:nvSpPr>
          <p:cNvPr id="43" name="object 43"/>
          <p:cNvSpPr/>
          <p:nvPr/>
        </p:nvSpPr>
        <p:spPr>
          <a:xfrm>
            <a:off x="1309461" y="4861408"/>
            <a:ext cx="394733" cy="75585"/>
          </a:xfrm>
          <a:custGeom>
            <a:avLst/>
            <a:gdLst/>
            <a:ahLst/>
            <a:cxnLst/>
            <a:rect l="l" t="t" r="r" b="b"/>
            <a:pathLst>
              <a:path w="394733" h="75585">
                <a:moveTo>
                  <a:pt x="379921" y="0"/>
                </a:moveTo>
                <a:lnTo>
                  <a:pt x="0" y="75585"/>
                </a:lnTo>
                <a:lnTo>
                  <a:pt x="227360" y="75585"/>
                </a:lnTo>
                <a:lnTo>
                  <a:pt x="344373" y="52613"/>
                </a:lnTo>
                <a:lnTo>
                  <a:pt x="349557" y="75585"/>
                </a:lnTo>
                <a:lnTo>
                  <a:pt x="394733" y="75585"/>
                </a:lnTo>
                <a:lnTo>
                  <a:pt x="379921" y="0"/>
                </a:lnTo>
                <a:close/>
              </a:path>
            </a:pathLst>
          </a:custGeom>
          <a:solidFill>
            <a:srgbClr val="585858"/>
          </a:solidFill>
        </p:spPr>
        <p:txBody>
          <a:bodyPr wrap="square" lIns="0" tIns="0" rIns="0" bIns="0" rtlCol="0">
            <a:noAutofit/>
          </a:bodyPr>
          <a:lstStyle/>
          <a:p>
            <a:endParaRPr/>
          </a:p>
        </p:txBody>
      </p:sp>
      <p:sp>
        <p:nvSpPr>
          <p:cNvPr id="44" name="object 44"/>
          <p:cNvSpPr/>
          <p:nvPr/>
        </p:nvSpPr>
        <p:spPr>
          <a:xfrm>
            <a:off x="2697964" y="5240735"/>
            <a:ext cx="592469" cy="103963"/>
          </a:xfrm>
          <a:custGeom>
            <a:avLst/>
            <a:gdLst/>
            <a:ahLst/>
            <a:cxnLst/>
            <a:rect l="l" t="t" r="r" b="b"/>
            <a:pathLst>
              <a:path w="592469" h="103963">
                <a:moveTo>
                  <a:pt x="592469" y="103963"/>
                </a:moveTo>
                <a:lnTo>
                  <a:pt x="318452" y="51981"/>
                </a:lnTo>
                <a:lnTo>
                  <a:pt x="314184" y="65377"/>
                </a:lnTo>
                <a:lnTo>
                  <a:pt x="303135" y="73231"/>
                </a:lnTo>
                <a:lnTo>
                  <a:pt x="296234" y="74259"/>
                </a:lnTo>
                <a:lnTo>
                  <a:pt x="0" y="103963"/>
                </a:lnTo>
                <a:lnTo>
                  <a:pt x="592469" y="103963"/>
                </a:lnTo>
                <a:close/>
              </a:path>
              <a:path w="592469" h="103963">
                <a:moveTo>
                  <a:pt x="592469" y="0"/>
                </a:moveTo>
                <a:lnTo>
                  <a:pt x="0" y="0"/>
                </a:lnTo>
                <a:lnTo>
                  <a:pt x="0" y="103963"/>
                </a:lnTo>
                <a:lnTo>
                  <a:pt x="296234" y="74259"/>
                </a:lnTo>
                <a:lnTo>
                  <a:pt x="282875" y="69980"/>
                </a:lnTo>
                <a:lnTo>
                  <a:pt x="275042" y="58901"/>
                </a:lnTo>
                <a:lnTo>
                  <a:pt x="274017" y="51981"/>
                </a:lnTo>
                <a:lnTo>
                  <a:pt x="278284" y="38585"/>
                </a:lnTo>
                <a:lnTo>
                  <a:pt x="289334" y="30731"/>
                </a:lnTo>
                <a:lnTo>
                  <a:pt x="296234" y="29703"/>
                </a:lnTo>
                <a:lnTo>
                  <a:pt x="309594" y="33982"/>
                </a:lnTo>
                <a:lnTo>
                  <a:pt x="317427" y="45062"/>
                </a:lnTo>
                <a:lnTo>
                  <a:pt x="318452" y="51981"/>
                </a:lnTo>
                <a:lnTo>
                  <a:pt x="592469" y="103963"/>
                </a:lnTo>
                <a:lnTo>
                  <a:pt x="592469" y="0"/>
                </a:lnTo>
                <a:close/>
              </a:path>
            </a:pathLst>
          </a:custGeom>
          <a:solidFill>
            <a:srgbClr val="585858"/>
          </a:solidFill>
        </p:spPr>
        <p:txBody>
          <a:bodyPr wrap="square" lIns="0" tIns="0" rIns="0" bIns="0" rtlCol="0">
            <a:noAutofit/>
          </a:bodyPr>
          <a:lstStyle/>
          <a:p>
            <a:endParaRPr/>
          </a:p>
        </p:txBody>
      </p:sp>
      <p:sp>
        <p:nvSpPr>
          <p:cNvPr id="45" name="object 45"/>
          <p:cNvSpPr/>
          <p:nvPr/>
        </p:nvSpPr>
        <p:spPr>
          <a:xfrm>
            <a:off x="2697964" y="4810055"/>
            <a:ext cx="592469" cy="400976"/>
          </a:xfrm>
          <a:custGeom>
            <a:avLst/>
            <a:gdLst/>
            <a:ahLst/>
            <a:cxnLst/>
            <a:rect l="l" t="t" r="r" b="b"/>
            <a:pathLst>
              <a:path w="592469" h="400976">
                <a:moveTo>
                  <a:pt x="503599" y="237605"/>
                </a:moveTo>
                <a:lnTo>
                  <a:pt x="325858" y="237605"/>
                </a:lnTo>
                <a:lnTo>
                  <a:pt x="592469" y="400976"/>
                </a:lnTo>
                <a:lnTo>
                  <a:pt x="503599" y="163346"/>
                </a:lnTo>
                <a:lnTo>
                  <a:pt x="503599" y="237605"/>
                </a:lnTo>
                <a:close/>
              </a:path>
              <a:path w="592469" h="400976">
                <a:moveTo>
                  <a:pt x="266611" y="0"/>
                </a:moveTo>
                <a:lnTo>
                  <a:pt x="103682" y="0"/>
                </a:lnTo>
                <a:lnTo>
                  <a:pt x="118493" y="29679"/>
                </a:lnTo>
                <a:lnTo>
                  <a:pt x="251799" y="29679"/>
                </a:lnTo>
                <a:lnTo>
                  <a:pt x="266611" y="0"/>
                </a:lnTo>
                <a:close/>
              </a:path>
              <a:path w="592469" h="400976">
                <a:moveTo>
                  <a:pt x="44435" y="148494"/>
                </a:moveTo>
                <a:lnTo>
                  <a:pt x="44435" y="237605"/>
                </a:lnTo>
                <a:lnTo>
                  <a:pt x="0" y="341568"/>
                </a:lnTo>
                <a:lnTo>
                  <a:pt x="0" y="400976"/>
                </a:lnTo>
                <a:lnTo>
                  <a:pt x="592469" y="400976"/>
                </a:lnTo>
                <a:lnTo>
                  <a:pt x="325858" y="237605"/>
                </a:lnTo>
                <a:lnTo>
                  <a:pt x="325858" y="163346"/>
                </a:lnTo>
                <a:lnTo>
                  <a:pt x="503599" y="163346"/>
                </a:lnTo>
                <a:lnTo>
                  <a:pt x="592469" y="400976"/>
                </a:lnTo>
                <a:lnTo>
                  <a:pt x="592469" y="341568"/>
                </a:lnTo>
                <a:lnTo>
                  <a:pt x="548034" y="237605"/>
                </a:lnTo>
                <a:lnTo>
                  <a:pt x="548034" y="148494"/>
                </a:lnTo>
                <a:lnTo>
                  <a:pt x="544657" y="134761"/>
                </a:lnTo>
                <a:lnTo>
                  <a:pt x="535675" y="124393"/>
                </a:lnTo>
                <a:lnTo>
                  <a:pt x="522814" y="119120"/>
                </a:lnTo>
                <a:lnTo>
                  <a:pt x="518411" y="118790"/>
                </a:lnTo>
                <a:lnTo>
                  <a:pt x="281423" y="118790"/>
                </a:lnTo>
                <a:lnTo>
                  <a:pt x="281423" y="6683"/>
                </a:lnTo>
                <a:lnTo>
                  <a:pt x="274757" y="0"/>
                </a:lnTo>
                <a:lnTo>
                  <a:pt x="266611" y="0"/>
                </a:lnTo>
                <a:lnTo>
                  <a:pt x="251799" y="29679"/>
                </a:lnTo>
                <a:lnTo>
                  <a:pt x="251799" y="237605"/>
                </a:lnTo>
                <a:lnTo>
                  <a:pt x="118493" y="237605"/>
                </a:lnTo>
                <a:lnTo>
                  <a:pt x="118493" y="29679"/>
                </a:lnTo>
                <a:lnTo>
                  <a:pt x="103682" y="0"/>
                </a:lnTo>
                <a:lnTo>
                  <a:pt x="95535" y="0"/>
                </a:lnTo>
                <a:lnTo>
                  <a:pt x="88870" y="6683"/>
                </a:lnTo>
                <a:lnTo>
                  <a:pt x="88870" y="118790"/>
                </a:lnTo>
                <a:lnTo>
                  <a:pt x="74058" y="118790"/>
                </a:lnTo>
                <a:lnTo>
                  <a:pt x="60363" y="122177"/>
                </a:lnTo>
                <a:lnTo>
                  <a:pt x="50023" y="131183"/>
                </a:lnTo>
                <a:lnTo>
                  <a:pt x="44764" y="144078"/>
                </a:lnTo>
                <a:lnTo>
                  <a:pt x="44435" y="148494"/>
                </a:lnTo>
                <a:close/>
              </a:path>
            </a:pathLst>
          </a:custGeom>
          <a:solidFill>
            <a:srgbClr val="585858"/>
          </a:solidFill>
        </p:spPr>
        <p:txBody>
          <a:bodyPr wrap="square" lIns="0" tIns="0" rIns="0" bIns="0" rtlCol="0">
            <a:noAutofit/>
          </a:bodyPr>
          <a:lstStyle/>
          <a:p>
            <a:endParaRPr/>
          </a:p>
        </p:txBody>
      </p:sp>
      <p:sp>
        <p:nvSpPr>
          <p:cNvPr id="46" name="object 46"/>
          <p:cNvSpPr/>
          <p:nvPr/>
        </p:nvSpPr>
        <p:spPr>
          <a:xfrm>
            <a:off x="3023823" y="4973401"/>
            <a:ext cx="177740" cy="74259"/>
          </a:xfrm>
          <a:custGeom>
            <a:avLst/>
            <a:gdLst/>
            <a:ahLst/>
            <a:cxnLst/>
            <a:rect l="l" t="t" r="r" b="b"/>
            <a:pathLst>
              <a:path w="177740" h="74259">
                <a:moveTo>
                  <a:pt x="177740" y="74259"/>
                </a:moveTo>
                <a:lnTo>
                  <a:pt x="177740" y="0"/>
                </a:lnTo>
                <a:lnTo>
                  <a:pt x="0" y="0"/>
                </a:lnTo>
                <a:lnTo>
                  <a:pt x="0" y="74259"/>
                </a:lnTo>
                <a:lnTo>
                  <a:pt x="177740" y="74259"/>
                </a:lnTo>
                <a:close/>
              </a:path>
            </a:pathLst>
          </a:custGeom>
          <a:solidFill>
            <a:srgbClr val="585858"/>
          </a:solidFill>
        </p:spPr>
        <p:txBody>
          <a:bodyPr wrap="square" lIns="0" tIns="0" rIns="0" bIns="0" rtlCol="0">
            <a:noAutofit/>
          </a:bodyPr>
          <a:lstStyle/>
          <a:p>
            <a:endParaRPr/>
          </a:p>
        </p:txBody>
      </p:sp>
      <p:sp>
        <p:nvSpPr>
          <p:cNvPr id="47" name="object 47"/>
          <p:cNvSpPr/>
          <p:nvPr/>
        </p:nvSpPr>
        <p:spPr>
          <a:xfrm>
            <a:off x="2816458" y="4839734"/>
            <a:ext cx="133305" cy="207926"/>
          </a:xfrm>
          <a:custGeom>
            <a:avLst/>
            <a:gdLst/>
            <a:ahLst/>
            <a:cxnLst/>
            <a:rect l="l" t="t" r="r" b="b"/>
            <a:pathLst>
              <a:path w="133305" h="207926">
                <a:moveTo>
                  <a:pt x="133305" y="207926"/>
                </a:moveTo>
                <a:lnTo>
                  <a:pt x="133305" y="0"/>
                </a:lnTo>
                <a:lnTo>
                  <a:pt x="0" y="0"/>
                </a:lnTo>
                <a:lnTo>
                  <a:pt x="0" y="207926"/>
                </a:lnTo>
                <a:lnTo>
                  <a:pt x="133305" y="207926"/>
                </a:lnTo>
                <a:close/>
              </a:path>
            </a:pathLst>
          </a:custGeom>
          <a:solidFill>
            <a:srgbClr val="585858"/>
          </a:solidFill>
        </p:spPr>
        <p:txBody>
          <a:bodyPr wrap="square" lIns="0" tIns="0" rIns="0" bIns="0" rtlCol="0">
            <a:noAutofit/>
          </a:bodyPr>
          <a:lstStyle/>
          <a:p>
            <a:endParaRPr/>
          </a:p>
        </p:txBody>
      </p:sp>
      <p:sp>
        <p:nvSpPr>
          <p:cNvPr id="17" name="object 17"/>
          <p:cNvSpPr/>
          <p:nvPr/>
        </p:nvSpPr>
        <p:spPr>
          <a:xfrm>
            <a:off x="9247632" y="382524"/>
            <a:ext cx="2545079" cy="323088"/>
          </a:xfrm>
          <a:prstGeom prst="rect">
            <a:avLst/>
          </a:prstGeom>
          <a:blipFill>
            <a:blip r:embed="rId2" cstate="print"/>
            <a:stretch>
              <a:fillRect/>
            </a:stretch>
          </a:blipFill>
        </p:spPr>
        <p:txBody>
          <a:bodyPr wrap="square" lIns="0" tIns="0" rIns="0" bIns="0" rtlCol="0">
            <a:noAutofit/>
          </a:bodyPr>
          <a:lstStyle/>
          <a:p>
            <a:endParaRPr/>
          </a:p>
        </p:txBody>
      </p:sp>
      <p:sp>
        <p:nvSpPr>
          <p:cNvPr id="16" name="object 16"/>
          <p:cNvSpPr txBox="1"/>
          <p:nvPr/>
        </p:nvSpPr>
        <p:spPr>
          <a:xfrm>
            <a:off x="912368" y="875283"/>
            <a:ext cx="4268568" cy="913003"/>
          </a:xfrm>
          <a:prstGeom prst="rect">
            <a:avLst/>
          </a:prstGeom>
        </p:spPr>
        <p:txBody>
          <a:bodyPr wrap="square" lIns="0" tIns="18732" rIns="0" bIns="0" rtlCol="0">
            <a:noAutofit/>
          </a:bodyPr>
          <a:lstStyle/>
          <a:p>
            <a:pPr marL="12700" marR="76123">
              <a:lnSpc>
                <a:spcPts val="2950"/>
              </a:lnSpc>
            </a:pPr>
            <a:r>
              <a:rPr sz="2800" spc="-2" dirty="0">
                <a:solidFill>
                  <a:srgbClr val="0A111D"/>
                </a:solidFill>
                <a:latin typeface="Calibri"/>
                <a:cs typeface="Calibri"/>
              </a:rPr>
              <a:t>Beneficios</a:t>
            </a:r>
            <a:endParaRPr sz="2800" dirty="0">
              <a:latin typeface="Calibri"/>
              <a:cs typeface="Calibri"/>
            </a:endParaRPr>
          </a:p>
          <a:p>
            <a:pPr marL="12700">
              <a:lnSpc>
                <a:spcPts val="4215"/>
              </a:lnSpc>
              <a:spcBef>
                <a:spcPts val="63"/>
              </a:spcBef>
            </a:pPr>
            <a:r>
              <a:rPr sz="4000" spc="-17" dirty="0">
                <a:solidFill>
                  <a:srgbClr val="0A111D"/>
                </a:solidFill>
                <a:latin typeface="Calibri"/>
                <a:cs typeface="Calibri"/>
              </a:rPr>
              <a:t>ESTUDIO SECTORIAL</a:t>
            </a:r>
            <a:endParaRPr sz="4000" dirty="0">
              <a:latin typeface="Calibri"/>
              <a:cs typeface="Calibri"/>
            </a:endParaRPr>
          </a:p>
        </p:txBody>
      </p:sp>
      <p:sp>
        <p:nvSpPr>
          <p:cNvPr id="15" name="object 15"/>
          <p:cNvSpPr txBox="1"/>
          <p:nvPr/>
        </p:nvSpPr>
        <p:spPr>
          <a:xfrm>
            <a:off x="949883" y="2331688"/>
            <a:ext cx="10156087" cy="472414"/>
          </a:xfrm>
          <a:prstGeom prst="rect">
            <a:avLst/>
          </a:prstGeom>
        </p:spPr>
        <p:txBody>
          <a:bodyPr wrap="square" lIns="0" tIns="10985" rIns="0" bIns="0" rtlCol="0">
            <a:noAutofit/>
          </a:bodyPr>
          <a:lstStyle/>
          <a:p>
            <a:pPr marL="12700">
              <a:lnSpc>
                <a:spcPts val="1730"/>
              </a:lnSpc>
            </a:pPr>
            <a:r>
              <a:rPr sz="1600" spc="2" dirty="0">
                <a:solidFill>
                  <a:srgbClr val="404040"/>
                </a:solidFill>
                <a:latin typeface="Calibri"/>
                <a:cs typeface="Calibri"/>
              </a:rPr>
              <a:t>La conformación de estudios de compensación total sectoriales tiene como principal foco el poder compartir las prácticas</a:t>
            </a:r>
            <a:endParaRPr sz="1600" dirty="0">
              <a:latin typeface="Calibri"/>
              <a:cs typeface="Calibri"/>
            </a:endParaRPr>
          </a:p>
          <a:p>
            <a:pPr marL="12700" marR="30449">
              <a:lnSpc>
                <a:spcPts val="1920"/>
              </a:lnSpc>
              <a:spcBef>
                <a:spcPts val="9"/>
              </a:spcBef>
            </a:pPr>
            <a:r>
              <a:rPr sz="1600" spc="-5" dirty="0">
                <a:solidFill>
                  <a:srgbClr val="404040"/>
                </a:solidFill>
                <a:latin typeface="Calibri"/>
                <a:cs typeface="Calibri"/>
              </a:rPr>
              <a:t>de gestión de personas de las empresas, generando así una tendencia de la industria.</a:t>
            </a:r>
            <a:endParaRPr sz="1600" dirty="0">
              <a:latin typeface="Calibri"/>
              <a:cs typeface="Calibri"/>
            </a:endParaRPr>
          </a:p>
        </p:txBody>
      </p:sp>
      <p:sp>
        <p:nvSpPr>
          <p:cNvPr id="14" name="object 14"/>
          <p:cNvSpPr txBox="1"/>
          <p:nvPr/>
        </p:nvSpPr>
        <p:spPr>
          <a:xfrm>
            <a:off x="949883" y="2998158"/>
            <a:ext cx="10153879" cy="715772"/>
          </a:xfrm>
          <a:prstGeom prst="rect">
            <a:avLst/>
          </a:prstGeom>
        </p:spPr>
        <p:txBody>
          <a:bodyPr wrap="square" lIns="0" tIns="10953" rIns="0" bIns="0" rtlCol="0">
            <a:noAutofit/>
          </a:bodyPr>
          <a:lstStyle/>
          <a:p>
            <a:pPr marL="12700">
              <a:lnSpc>
                <a:spcPts val="1725"/>
              </a:lnSpc>
            </a:pPr>
            <a:r>
              <a:rPr sz="1600" spc="14" dirty="0">
                <a:solidFill>
                  <a:srgbClr val="404040"/>
                </a:solidFill>
                <a:latin typeface="Calibri"/>
                <a:cs typeface="Calibri"/>
              </a:rPr>
              <a:t>La información genera mejora continua. El conocer qué se hace nos permite implementar mejoras en nuestra gestión y</a:t>
            </a:r>
            <a:endParaRPr sz="1600">
              <a:latin typeface="Calibri"/>
              <a:cs typeface="Calibri"/>
            </a:endParaRPr>
          </a:p>
          <a:p>
            <a:pPr marL="12700" marR="939">
              <a:lnSpc>
                <a:spcPts val="1920"/>
              </a:lnSpc>
              <a:spcBef>
                <a:spcPts val="9"/>
              </a:spcBef>
            </a:pPr>
            <a:r>
              <a:rPr sz="1600" spc="1" dirty="0">
                <a:solidFill>
                  <a:srgbClr val="404040"/>
                </a:solidFill>
                <a:latin typeface="Calibri"/>
                <a:cs typeface="Calibri"/>
              </a:rPr>
              <a:t>desarrollar una mejor experiencia a los colaboradoras, con un aumento en la retención, motivación y por consiguiente en</a:t>
            </a:r>
            <a:endParaRPr sz="1600">
              <a:latin typeface="Calibri"/>
              <a:cs typeface="Calibri"/>
            </a:endParaRPr>
          </a:p>
          <a:p>
            <a:pPr marL="12700" marR="30403">
              <a:lnSpc>
                <a:spcPts val="1920"/>
              </a:lnSpc>
            </a:pPr>
            <a:r>
              <a:rPr sz="1600" spc="-1" dirty="0">
                <a:solidFill>
                  <a:srgbClr val="404040"/>
                </a:solidFill>
                <a:latin typeface="Calibri"/>
                <a:cs typeface="Calibri"/>
              </a:rPr>
              <a:t>la productividad.</a:t>
            </a:r>
            <a:endParaRPr sz="1600">
              <a:latin typeface="Calibri"/>
              <a:cs typeface="Calibri"/>
            </a:endParaRPr>
          </a:p>
        </p:txBody>
      </p:sp>
      <p:sp>
        <p:nvSpPr>
          <p:cNvPr id="13" name="object 13"/>
          <p:cNvSpPr txBox="1"/>
          <p:nvPr/>
        </p:nvSpPr>
        <p:spPr>
          <a:xfrm>
            <a:off x="949883" y="3906234"/>
            <a:ext cx="7670326" cy="472541"/>
          </a:xfrm>
          <a:prstGeom prst="rect">
            <a:avLst/>
          </a:prstGeom>
        </p:spPr>
        <p:txBody>
          <a:bodyPr wrap="square" lIns="0" tIns="10985" rIns="0" bIns="0" rtlCol="0">
            <a:noAutofit/>
          </a:bodyPr>
          <a:lstStyle/>
          <a:p>
            <a:pPr marL="12700">
              <a:lnSpc>
                <a:spcPts val="1730"/>
              </a:lnSpc>
            </a:pPr>
            <a:r>
              <a:rPr sz="1600" spc="24" dirty="0">
                <a:solidFill>
                  <a:srgbClr val="404040"/>
                </a:solidFill>
                <a:latin typeface="Calibri"/>
                <a:cs typeface="Calibri"/>
              </a:rPr>
              <a:t>El estudio de compensación total releva información acerca de las siguientes tendencias,</a:t>
            </a:r>
            <a:endParaRPr sz="1600">
              <a:latin typeface="Calibri"/>
              <a:cs typeface="Calibri"/>
            </a:endParaRPr>
          </a:p>
          <a:p>
            <a:pPr marL="12700" marR="30449">
              <a:lnSpc>
                <a:spcPts val="1925"/>
              </a:lnSpc>
              <a:spcBef>
                <a:spcPts val="9"/>
              </a:spcBef>
            </a:pPr>
            <a:r>
              <a:rPr sz="1600" spc="-6" dirty="0">
                <a:solidFill>
                  <a:srgbClr val="404040"/>
                </a:solidFill>
                <a:latin typeface="Calibri"/>
                <a:cs typeface="Calibri"/>
              </a:rPr>
              <a:t>preguntas específicas para la industria para brindar información de utilidad:</a:t>
            </a:r>
            <a:endParaRPr sz="1600">
              <a:latin typeface="Calibri"/>
              <a:cs typeface="Calibri"/>
            </a:endParaRPr>
          </a:p>
        </p:txBody>
      </p:sp>
      <p:sp>
        <p:nvSpPr>
          <p:cNvPr id="12" name="object 12"/>
          <p:cNvSpPr txBox="1"/>
          <p:nvPr/>
        </p:nvSpPr>
        <p:spPr>
          <a:xfrm>
            <a:off x="8639937" y="4116222"/>
            <a:ext cx="1240485" cy="228396"/>
          </a:xfrm>
          <a:prstGeom prst="rect">
            <a:avLst/>
          </a:prstGeom>
        </p:spPr>
        <p:txBody>
          <a:bodyPr wrap="square" lIns="0" tIns="10985" rIns="0" bIns="0" rtlCol="0">
            <a:noAutofit/>
          </a:bodyPr>
          <a:lstStyle/>
          <a:p>
            <a:pPr marL="12700">
              <a:lnSpc>
                <a:spcPts val="1730"/>
              </a:lnSpc>
            </a:pPr>
            <a:r>
              <a:rPr sz="1600" spc="30" dirty="0">
                <a:solidFill>
                  <a:srgbClr val="404040"/>
                </a:solidFill>
                <a:latin typeface="Calibri"/>
                <a:cs typeface="Calibri"/>
              </a:rPr>
              <a:t>las cuales son</a:t>
            </a:r>
            <a:endParaRPr sz="1600">
              <a:latin typeface="Calibri"/>
              <a:cs typeface="Calibri"/>
            </a:endParaRPr>
          </a:p>
        </p:txBody>
      </p:sp>
      <p:sp>
        <p:nvSpPr>
          <p:cNvPr id="11" name="object 11"/>
          <p:cNvSpPr txBox="1"/>
          <p:nvPr/>
        </p:nvSpPr>
        <p:spPr>
          <a:xfrm>
            <a:off x="9900285" y="4116222"/>
            <a:ext cx="1205685" cy="228396"/>
          </a:xfrm>
          <a:prstGeom prst="rect">
            <a:avLst/>
          </a:prstGeom>
        </p:spPr>
        <p:txBody>
          <a:bodyPr wrap="square" lIns="0" tIns="10985" rIns="0" bIns="0" rtlCol="0">
            <a:noAutofit/>
          </a:bodyPr>
          <a:lstStyle/>
          <a:p>
            <a:pPr marL="12700">
              <a:lnSpc>
                <a:spcPts val="1730"/>
              </a:lnSpc>
            </a:pPr>
            <a:r>
              <a:rPr sz="1600" spc="9" dirty="0">
                <a:solidFill>
                  <a:srgbClr val="404040"/>
                </a:solidFill>
                <a:latin typeface="Calibri"/>
                <a:cs typeface="Calibri"/>
              </a:rPr>
              <a:t>ajustadas con</a:t>
            </a:r>
            <a:endParaRPr sz="1600">
              <a:latin typeface="Calibri"/>
              <a:cs typeface="Calibri"/>
            </a:endParaRPr>
          </a:p>
        </p:txBody>
      </p:sp>
      <p:sp>
        <p:nvSpPr>
          <p:cNvPr id="10" name="object 10"/>
          <p:cNvSpPr txBox="1"/>
          <p:nvPr/>
        </p:nvSpPr>
        <p:spPr>
          <a:xfrm>
            <a:off x="751433" y="5572531"/>
            <a:ext cx="1102950" cy="417068"/>
          </a:xfrm>
          <a:prstGeom prst="rect">
            <a:avLst/>
          </a:prstGeom>
        </p:spPr>
        <p:txBody>
          <a:bodyPr wrap="square" lIns="0" tIns="9715" rIns="0" bIns="0" rtlCol="0">
            <a:noAutofit/>
          </a:bodyPr>
          <a:lstStyle/>
          <a:p>
            <a:pPr algn="ctr">
              <a:lnSpc>
                <a:spcPts val="1530"/>
              </a:lnSpc>
            </a:pPr>
            <a:r>
              <a:rPr sz="1400" spc="-2" dirty="0">
                <a:latin typeface="Calibri"/>
                <a:cs typeface="Calibri"/>
              </a:rPr>
              <a:t>Compensación</a:t>
            </a:r>
            <a:endParaRPr sz="1400" dirty="0">
              <a:latin typeface="Calibri"/>
              <a:cs typeface="Calibri"/>
            </a:endParaRPr>
          </a:p>
          <a:p>
            <a:pPr marL="387743" marR="403261" algn="ctr">
              <a:lnSpc>
                <a:spcPts val="1680"/>
              </a:lnSpc>
              <a:spcBef>
                <a:spcPts val="7"/>
              </a:spcBef>
            </a:pPr>
            <a:r>
              <a:rPr sz="1400" b="1" spc="1" dirty="0">
                <a:latin typeface="Calibri"/>
                <a:cs typeface="Calibri"/>
              </a:rPr>
              <a:t>Fija</a:t>
            </a:r>
            <a:endParaRPr sz="1400" dirty="0">
              <a:latin typeface="Calibri"/>
              <a:cs typeface="Calibri"/>
            </a:endParaRPr>
          </a:p>
        </p:txBody>
      </p:sp>
      <p:sp>
        <p:nvSpPr>
          <p:cNvPr id="9" name="object 9"/>
          <p:cNvSpPr txBox="1"/>
          <p:nvPr/>
        </p:nvSpPr>
        <p:spPr>
          <a:xfrm>
            <a:off x="2448814" y="5575960"/>
            <a:ext cx="1102832" cy="417601"/>
          </a:xfrm>
          <a:prstGeom prst="rect">
            <a:avLst/>
          </a:prstGeom>
        </p:spPr>
        <p:txBody>
          <a:bodyPr wrap="square" lIns="0" tIns="9715" rIns="0" bIns="0" rtlCol="0">
            <a:noAutofit/>
          </a:bodyPr>
          <a:lstStyle/>
          <a:p>
            <a:pPr algn="ctr">
              <a:lnSpc>
                <a:spcPts val="1530"/>
              </a:lnSpc>
            </a:pPr>
            <a:r>
              <a:rPr sz="1400" spc="-3" dirty="0">
                <a:latin typeface="Calibri"/>
                <a:cs typeface="Calibri"/>
              </a:rPr>
              <a:t>Compensación</a:t>
            </a:r>
            <a:endParaRPr sz="1400">
              <a:latin typeface="Calibri"/>
              <a:cs typeface="Calibri"/>
            </a:endParaRPr>
          </a:p>
          <a:p>
            <a:pPr marL="212178" marR="228084" algn="ctr">
              <a:lnSpc>
                <a:spcPts val="1680"/>
              </a:lnSpc>
              <a:spcBef>
                <a:spcPts val="7"/>
              </a:spcBef>
            </a:pPr>
            <a:r>
              <a:rPr sz="1400" b="1" spc="-7" dirty="0">
                <a:latin typeface="Calibri"/>
                <a:cs typeface="Calibri"/>
              </a:rPr>
              <a:t>Variable</a:t>
            </a:r>
            <a:endParaRPr sz="1400">
              <a:latin typeface="Calibri"/>
              <a:cs typeface="Calibri"/>
            </a:endParaRPr>
          </a:p>
        </p:txBody>
      </p:sp>
      <p:sp>
        <p:nvSpPr>
          <p:cNvPr id="8" name="object 8"/>
          <p:cNvSpPr txBox="1"/>
          <p:nvPr/>
        </p:nvSpPr>
        <p:spPr>
          <a:xfrm>
            <a:off x="4135882" y="5572531"/>
            <a:ext cx="842339" cy="417068"/>
          </a:xfrm>
          <a:prstGeom prst="rect">
            <a:avLst/>
          </a:prstGeom>
        </p:spPr>
        <p:txBody>
          <a:bodyPr wrap="square" lIns="0" tIns="9715" rIns="0" bIns="0" rtlCol="0">
            <a:noAutofit/>
          </a:bodyPr>
          <a:lstStyle/>
          <a:p>
            <a:pPr marL="41655" marR="26746">
              <a:lnSpc>
                <a:spcPts val="1530"/>
              </a:lnSpc>
            </a:pPr>
            <a:r>
              <a:rPr sz="1400" spc="-4" dirty="0">
                <a:latin typeface="Calibri"/>
                <a:cs typeface="Calibri"/>
              </a:rPr>
              <a:t>Grados de</a:t>
            </a:r>
            <a:endParaRPr sz="1400">
              <a:latin typeface="Calibri"/>
              <a:cs typeface="Calibri"/>
            </a:endParaRPr>
          </a:p>
          <a:p>
            <a:pPr marL="12700">
              <a:lnSpc>
                <a:spcPts val="1680"/>
              </a:lnSpc>
              <a:spcBef>
                <a:spcPts val="7"/>
              </a:spcBef>
            </a:pPr>
            <a:r>
              <a:rPr sz="1400" b="1" spc="-4" dirty="0">
                <a:latin typeface="Calibri"/>
                <a:cs typeface="Calibri"/>
              </a:rPr>
              <a:t>Evaluación</a:t>
            </a:r>
            <a:endParaRPr sz="1400">
              <a:latin typeface="Calibri"/>
              <a:cs typeface="Calibri"/>
            </a:endParaRPr>
          </a:p>
        </p:txBody>
      </p:sp>
      <p:sp>
        <p:nvSpPr>
          <p:cNvPr id="7" name="object 7"/>
          <p:cNvSpPr txBox="1"/>
          <p:nvPr/>
        </p:nvSpPr>
        <p:spPr>
          <a:xfrm>
            <a:off x="5616067" y="5588381"/>
            <a:ext cx="987309" cy="417068"/>
          </a:xfrm>
          <a:prstGeom prst="rect">
            <a:avLst/>
          </a:prstGeom>
        </p:spPr>
        <p:txBody>
          <a:bodyPr wrap="square" lIns="0" tIns="9715" rIns="0" bIns="0" rtlCol="0">
            <a:noAutofit/>
          </a:bodyPr>
          <a:lstStyle/>
          <a:p>
            <a:pPr marL="43180" marR="26746">
              <a:lnSpc>
                <a:spcPts val="1530"/>
              </a:lnSpc>
            </a:pPr>
            <a:r>
              <a:rPr sz="1400" spc="-3" dirty="0">
                <a:latin typeface="Calibri"/>
                <a:cs typeface="Calibri"/>
              </a:rPr>
              <a:t>Información</a:t>
            </a:r>
            <a:endParaRPr sz="1400">
              <a:latin typeface="Calibri"/>
              <a:cs typeface="Calibri"/>
            </a:endParaRPr>
          </a:p>
          <a:p>
            <a:pPr marL="12700">
              <a:lnSpc>
                <a:spcPts val="1680"/>
              </a:lnSpc>
              <a:spcBef>
                <a:spcPts val="7"/>
              </a:spcBef>
            </a:pPr>
            <a:r>
              <a:rPr sz="1400" b="1" spc="-4" dirty="0">
                <a:latin typeface="Calibri"/>
                <a:cs typeface="Calibri"/>
              </a:rPr>
              <a:t>Demográfica</a:t>
            </a:r>
            <a:endParaRPr sz="1400">
              <a:latin typeface="Calibri"/>
              <a:cs typeface="Calibri"/>
            </a:endParaRPr>
          </a:p>
        </p:txBody>
      </p:sp>
      <p:sp>
        <p:nvSpPr>
          <p:cNvPr id="6" name="object 6"/>
          <p:cNvSpPr txBox="1"/>
          <p:nvPr/>
        </p:nvSpPr>
        <p:spPr>
          <a:xfrm>
            <a:off x="7239381" y="5588381"/>
            <a:ext cx="829199" cy="417068"/>
          </a:xfrm>
          <a:prstGeom prst="rect">
            <a:avLst/>
          </a:prstGeom>
        </p:spPr>
        <p:txBody>
          <a:bodyPr wrap="square" lIns="0" tIns="9715" rIns="0" bIns="0" rtlCol="0">
            <a:noAutofit/>
          </a:bodyPr>
          <a:lstStyle/>
          <a:p>
            <a:pPr marL="114642" marR="127722" algn="ctr">
              <a:lnSpc>
                <a:spcPts val="1530"/>
              </a:lnSpc>
            </a:pPr>
            <a:r>
              <a:rPr sz="1400" spc="-3" dirty="0">
                <a:latin typeface="Calibri"/>
                <a:cs typeface="Calibri"/>
              </a:rPr>
              <a:t>Perfiles</a:t>
            </a:r>
            <a:endParaRPr sz="1400">
              <a:latin typeface="Calibri"/>
              <a:cs typeface="Calibri"/>
            </a:endParaRPr>
          </a:p>
          <a:p>
            <a:pPr algn="ctr">
              <a:lnSpc>
                <a:spcPts val="1680"/>
              </a:lnSpc>
              <a:spcBef>
                <a:spcPts val="7"/>
              </a:spcBef>
            </a:pPr>
            <a:r>
              <a:rPr sz="1400" b="1" spc="-2" dirty="0">
                <a:latin typeface="Calibri"/>
                <a:cs typeface="Calibri"/>
              </a:rPr>
              <a:t>Ocupantes</a:t>
            </a:r>
            <a:endParaRPr sz="1400">
              <a:latin typeface="Calibri"/>
              <a:cs typeface="Calibri"/>
            </a:endParaRPr>
          </a:p>
        </p:txBody>
      </p:sp>
      <p:sp>
        <p:nvSpPr>
          <p:cNvPr id="5" name="object 5"/>
          <p:cNvSpPr txBox="1"/>
          <p:nvPr/>
        </p:nvSpPr>
        <p:spPr>
          <a:xfrm>
            <a:off x="8661273" y="5588381"/>
            <a:ext cx="1100883" cy="417068"/>
          </a:xfrm>
          <a:prstGeom prst="rect">
            <a:avLst/>
          </a:prstGeom>
        </p:spPr>
        <p:txBody>
          <a:bodyPr wrap="square" lIns="0" tIns="9715" rIns="0" bIns="0" rtlCol="0">
            <a:noAutofit/>
          </a:bodyPr>
          <a:lstStyle/>
          <a:p>
            <a:pPr marL="47751" marR="26746">
              <a:lnSpc>
                <a:spcPts val="1530"/>
              </a:lnSpc>
            </a:pPr>
            <a:r>
              <a:rPr sz="1400" spc="-2" dirty="0">
                <a:latin typeface="Calibri"/>
                <a:cs typeface="Calibri"/>
              </a:rPr>
              <a:t>Dispersión en</a:t>
            </a:r>
            <a:endParaRPr sz="1400">
              <a:latin typeface="Calibri"/>
              <a:cs typeface="Calibri"/>
            </a:endParaRPr>
          </a:p>
          <a:p>
            <a:pPr marL="12700">
              <a:lnSpc>
                <a:spcPts val="1680"/>
              </a:lnSpc>
              <a:spcBef>
                <a:spcPts val="7"/>
              </a:spcBef>
            </a:pPr>
            <a:r>
              <a:rPr sz="1400" b="1" spc="0" dirty="0">
                <a:latin typeface="Calibri"/>
                <a:cs typeface="Calibri"/>
              </a:rPr>
              <a:t>Banda Salarial</a:t>
            </a:r>
            <a:endParaRPr sz="1400">
              <a:latin typeface="Calibri"/>
              <a:cs typeface="Calibri"/>
            </a:endParaRPr>
          </a:p>
        </p:txBody>
      </p:sp>
      <p:sp>
        <p:nvSpPr>
          <p:cNvPr id="4" name="object 4"/>
          <p:cNvSpPr txBox="1"/>
          <p:nvPr/>
        </p:nvSpPr>
        <p:spPr>
          <a:xfrm>
            <a:off x="10307574" y="5588381"/>
            <a:ext cx="899222" cy="630427"/>
          </a:xfrm>
          <a:prstGeom prst="rect">
            <a:avLst/>
          </a:prstGeom>
        </p:spPr>
        <p:txBody>
          <a:bodyPr wrap="square" lIns="0" tIns="9715" rIns="0" bIns="0" rtlCol="0">
            <a:noAutofit/>
          </a:bodyPr>
          <a:lstStyle/>
          <a:p>
            <a:pPr algn="ctr">
              <a:lnSpc>
                <a:spcPts val="1530"/>
              </a:lnSpc>
            </a:pPr>
            <a:r>
              <a:rPr sz="1400" spc="-2" dirty="0">
                <a:latin typeface="Calibri"/>
                <a:cs typeface="Calibri"/>
              </a:rPr>
              <a:t>Beneficios y</a:t>
            </a:r>
            <a:endParaRPr sz="1400">
              <a:latin typeface="Calibri"/>
              <a:cs typeface="Calibri"/>
            </a:endParaRPr>
          </a:p>
          <a:p>
            <a:pPr marL="38442" marR="51081" algn="ctr">
              <a:lnSpc>
                <a:spcPts val="1680"/>
              </a:lnSpc>
              <a:spcBef>
                <a:spcPts val="7"/>
              </a:spcBef>
            </a:pPr>
            <a:r>
              <a:rPr sz="1400" dirty="0">
                <a:latin typeface="Calibri"/>
                <a:cs typeface="Calibri"/>
              </a:rPr>
              <a:t>Calidad de</a:t>
            </a:r>
            <a:endParaRPr sz="1400">
              <a:latin typeface="Calibri"/>
              <a:cs typeface="Calibri"/>
            </a:endParaRPr>
          </a:p>
          <a:p>
            <a:pPr marL="250278" marR="263863" algn="ctr">
              <a:lnSpc>
                <a:spcPts val="1680"/>
              </a:lnSpc>
            </a:pPr>
            <a:r>
              <a:rPr sz="1400" b="1" dirty="0">
                <a:latin typeface="Calibri"/>
                <a:cs typeface="Calibri"/>
              </a:rPr>
              <a:t>Vida</a:t>
            </a:r>
            <a:endParaRPr sz="1400">
              <a:latin typeface="Calibri"/>
              <a:cs typeface="Calibri"/>
            </a:endParaRPr>
          </a:p>
        </p:txBody>
      </p:sp>
      <p:sp>
        <p:nvSpPr>
          <p:cNvPr id="3" name="object 3"/>
          <p:cNvSpPr txBox="1"/>
          <p:nvPr/>
        </p:nvSpPr>
        <p:spPr>
          <a:xfrm>
            <a:off x="3023823" y="4973401"/>
            <a:ext cx="177740" cy="74259"/>
          </a:xfrm>
          <a:prstGeom prst="rect">
            <a:avLst/>
          </a:prstGeom>
        </p:spPr>
        <p:txBody>
          <a:bodyPr wrap="square" lIns="0" tIns="4409" rIns="0" bIns="0" rtlCol="0">
            <a:noAutofit/>
          </a:bodyPr>
          <a:lstStyle/>
          <a:p>
            <a:pPr marL="25400">
              <a:lnSpc>
                <a:spcPts val="550"/>
              </a:lnSpc>
            </a:pPr>
            <a:endParaRPr sz="550"/>
          </a:p>
        </p:txBody>
      </p:sp>
      <p:sp>
        <p:nvSpPr>
          <p:cNvPr id="2" name="object 2"/>
          <p:cNvSpPr txBox="1"/>
          <p:nvPr/>
        </p:nvSpPr>
        <p:spPr>
          <a:xfrm>
            <a:off x="2816458" y="4839734"/>
            <a:ext cx="133305" cy="207926"/>
          </a:xfrm>
          <a:prstGeom prst="rect">
            <a:avLst/>
          </a:prstGeom>
        </p:spPr>
        <p:txBody>
          <a:bodyPr wrap="square" lIns="0" tIns="0" rIns="0" bIns="0" rtlCol="0">
            <a:noAutofit/>
          </a:bodyPr>
          <a:lstStyle/>
          <a:p>
            <a:pPr marL="25400">
              <a:lnSpc>
                <a:spcPts val="1000"/>
              </a:lnSpc>
            </a:pPr>
            <a:endParaRPr sz="10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966216" y="1962912"/>
            <a:ext cx="690372" cy="48767"/>
          </a:xfrm>
          <a:custGeom>
            <a:avLst/>
            <a:gdLst/>
            <a:ahLst/>
            <a:cxnLst/>
            <a:rect l="l" t="t" r="r" b="b"/>
            <a:pathLst>
              <a:path w="690372" h="48767">
                <a:moveTo>
                  <a:pt x="0" y="40639"/>
                </a:moveTo>
                <a:lnTo>
                  <a:pt x="0" y="45085"/>
                </a:lnTo>
                <a:lnTo>
                  <a:pt x="3644" y="48767"/>
                </a:lnTo>
                <a:lnTo>
                  <a:pt x="686689" y="48767"/>
                </a:lnTo>
                <a:lnTo>
                  <a:pt x="690372" y="45085"/>
                </a:lnTo>
                <a:lnTo>
                  <a:pt x="690372" y="3683"/>
                </a:lnTo>
                <a:lnTo>
                  <a:pt x="686689" y="0"/>
                </a:lnTo>
                <a:lnTo>
                  <a:pt x="3644" y="0"/>
                </a:lnTo>
                <a:lnTo>
                  <a:pt x="0" y="3683"/>
                </a:lnTo>
                <a:lnTo>
                  <a:pt x="0" y="40639"/>
                </a:lnTo>
                <a:close/>
              </a:path>
            </a:pathLst>
          </a:custGeom>
          <a:solidFill>
            <a:srgbClr val="F32B54"/>
          </a:solidFill>
        </p:spPr>
        <p:txBody>
          <a:bodyPr wrap="square" lIns="0" tIns="0" rIns="0" bIns="0" rtlCol="0">
            <a:noAutofit/>
          </a:bodyPr>
          <a:lstStyle/>
          <a:p>
            <a:endParaRPr/>
          </a:p>
        </p:txBody>
      </p:sp>
      <p:sp>
        <p:nvSpPr>
          <p:cNvPr id="11" name="object 11"/>
          <p:cNvSpPr/>
          <p:nvPr/>
        </p:nvSpPr>
        <p:spPr>
          <a:xfrm>
            <a:off x="10694730" y="3803533"/>
            <a:ext cx="111181" cy="28259"/>
          </a:xfrm>
          <a:custGeom>
            <a:avLst/>
            <a:gdLst/>
            <a:ahLst/>
            <a:cxnLst/>
            <a:rect l="l" t="t" r="r" b="b"/>
            <a:pathLst>
              <a:path w="111181" h="28259">
                <a:moveTo>
                  <a:pt x="97060" y="0"/>
                </a:moveTo>
                <a:lnTo>
                  <a:pt x="6323" y="0"/>
                </a:lnTo>
                <a:lnTo>
                  <a:pt x="0" y="6326"/>
                </a:lnTo>
                <a:lnTo>
                  <a:pt x="0" y="21932"/>
                </a:lnTo>
                <a:lnTo>
                  <a:pt x="6323" y="28259"/>
                </a:lnTo>
                <a:lnTo>
                  <a:pt x="104858" y="28259"/>
                </a:lnTo>
                <a:lnTo>
                  <a:pt x="111181" y="21932"/>
                </a:lnTo>
                <a:lnTo>
                  <a:pt x="111181" y="6327"/>
                </a:lnTo>
                <a:lnTo>
                  <a:pt x="104858" y="0"/>
                </a:lnTo>
                <a:lnTo>
                  <a:pt x="97060" y="0"/>
                </a:lnTo>
                <a:close/>
              </a:path>
            </a:pathLst>
          </a:custGeom>
          <a:solidFill>
            <a:srgbClr val="585858"/>
          </a:solidFill>
        </p:spPr>
        <p:txBody>
          <a:bodyPr wrap="square" lIns="0" tIns="0" rIns="0" bIns="0" rtlCol="0">
            <a:noAutofit/>
          </a:bodyPr>
          <a:lstStyle/>
          <a:p>
            <a:endParaRPr/>
          </a:p>
        </p:txBody>
      </p:sp>
      <p:sp>
        <p:nvSpPr>
          <p:cNvPr id="12" name="object 12"/>
          <p:cNvSpPr/>
          <p:nvPr/>
        </p:nvSpPr>
        <p:spPr>
          <a:xfrm>
            <a:off x="10720243" y="3850161"/>
            <a:ext cx="60156" cy="28259"/>
          </a:xfrm>
          <a:custGeom>
            <a:avLst/>
            <a:gdLst/>
            <a:ahLst/>
            <a:cxnLst/>
            <a:rect l="l" t="t" r="r" b="b"/>
            <a:pathLst>
              <a:path w="60156" h="28259">
                <a:moveTo>
                  <a:pt x="30031" y="28259"/>
                </a:moveTo>
                <a:lnTo>
                  <a:pt x="43658" y="25001"/>
                </a:lnTo>
                <a:lnTo>
                  <a:pt x="54095" y="16279"/>
                </a:lnTo>
                <a:lnTo>
                  <a:pt x="59700" y="3631"/>
                </a:lnTo>
                <a:lnTo>
                  <a:pt x="60156" y="0"/>
                </a:lnTo>
                <a:lnTo>
                  <a:pt x="0" y="0"/>
                </a:lnTo>
                <a:lnTo>
                  <a:pt x="4101" y="13408"/>
                </a:lnTo>
                <a:lnTo>
                  <a:pt x="13469" y="23272"/>
                </a:lnTo>
                <a:lnTo>
                  <a:pt x="26456" y="28043"/>
                </a:lnTo>
                <a:lnTo>
                  <a:pt x="30031" y="28259"/>
                </a:lnTo>
                <a:close/>
              </a:path>
            </a:pathLst>
          </a:custGeom>
          <a:solidFill>
            <a:srgbClr val="585858"/>
          </a:solidFill>
        </p:spPr>
        <p:txBody>
          <a:bodyPr wrap="square" lIns="0" tIns="0" rIns="0" bIns="0" rtlCol="0">
            <a:noAutofit/>
          </a:bodyPr>
          <a:lstStyle/>
          <a:p>
            <a:endParaRPr/>
          </a:p>
        </p:txBody>
      </p:sp>
      <p:sp>
        <p:nvSpPr>
          <p:cNvPr id="13" name="object 13"/>
          <p:cNvSpPr/>
          <p:nvPr/>
        </p:nvSpPr>
        <p:spPr>
          <a:xfrm>
            <a:off x="10629961" y="3693110"/>
            <a:ext cx="57520" cy="245512"/>
          </a:xfrm>
          <a:custGeom>
            <a:avLst/>
            <a:gdLst/>
            <a:ahLst/>
            <a:cxnLst/>
            <a:rect l="l" t="t" r="r" b="b"/>
            <a:pathLst>
              <a:path w="57520" h="245512">
                <a:moveTo>
                  <a:pt x="36114" y="0"/>
                </a:moveTo>
                <a:lnTo>
                  <a:pt x="36901" y="50818"/>
                </a:lnTo>
                <a:lnTo>
                  <a:pt x="43947" y="61412"/>
                </a:lnTo>
                <a:lnTo>
                  <a:pt x="50397" y="72377"/>
                </a:lnTo>
                <a:lnTo>
                  <a:pt x="56236" y="83689"/>
                </a:lnTo>
                <a:lnTo>
                  <a:pt x="57520" y="86402"/>
                </a:lnTo>
                <a:lnTo>
                  <a:pt x="57197" y="30516"/>
                </a:lnTo>
                <a:lnTo>
                  <a:pt x="49989" y="21310"/>
                </a:lnTo>
                <a:lnTo>
                  <a:pt x="42252" y="11168"/>
                </a:lnTo>
                <a:lnTo>
                  <a:pt x="36114" y="0"/>
                </a:lnTo>
                <a:close/>
              </a:path>
              <a:path w="57520" h="245512">
                <a:moveTo>
                  <a:pt x="0" y="-40012"/>
                </a:moveTo>
                <a:lnTo>
                  <a:pt x="0" y="-35867"/>
                </a:lnTo>
                <a:lnTo>
                  <a:pt x="938" y="-23135"/>
                </a:lnTo>
                <a:lnTo>
                  <a:pt x="3170" y="-10586"/>
                </a:lnTo>
                <a:lnTo>
                  <a:pt x="6678" y="1676"/>
                </a:lnTo>
                <a:lnTo>
                  <a:pt x="8378" y="6333"/>
                </a:lnTo>
                <a:lnTo>
                  <a:pt x="13648" y="17963"/>
                </a:lnTo>
                <a:lnTo>
                  <a:pt x="20184" y="28906"/>
                </a:lnTo>
                <a:lnTo>
                  <a:pt x="27918" y="39059"/>
                </a:lnTo>
                <a:lnTo>
                  <a:pt x="29278" y="40621"/>
                </a:lnTo>
                <a:lnTo>
                  <a:pt x="36901" y="50818"/>
                </a:lnTo>
                <a:lnTo>
                  <a:pt x="36114" y="0"/>
                </a:lnTo>
                <a:lnTo>
                  <a:pt x="34361" y="-4122"/>
                </a:lnTo>
                <a:lnTo>
                  <a:pt x="30572" y="-16298"/>
                </a:lnTo>
                <a:lnTo>
                  <a:pt x="28347" y="-28841"/>
                </a:lnTo>
                <a:lnTo>
                  <a:pt x="27771" y="-36621"/>
                </a:lnTo>
                <a:lnTo>
                  <a:pt x="27771" y="-40012"/>
                </a:lnTo>
                <a:lnTo>
                  <a:pt x="29146" y="-54511"/>
                </a:lnTo>
                <a:lnTo>
                  <a:pt x="32646" y="-68272"/>
                </a:lnTo>
                <a:lnTo>
                  <a:pt x="38101" y="-81126"/>
                </a:lnTo>
                <a:lnTo>
                  <a:pt x="45339" y="-92904"/>
                </a:lnTo>
                <a:lnTo>
                  <a:pt x="54188" y="-103435"/>
                </a:lnTo>
                <a:lnTo>
                  <a:pt x="64479" y="-112552"/>
                </a:lnTo>
                <a:lnTo>
                  <a:pt x="76038" y="-120084"/>
                </a:lnTo>
                <a:lnTo>
                  <a:pt x="88696" y="-125862"/>
                </a:lnTo>
                <a:lnTo>
                  <a:pt x="102281" y="-129717"/>
                </a:lnTo>
                <a:lnTo>
                  <a:pt x="116622" y="-131479"/>
                </a:lnTo>
                <a:lnTo>
                  <a:pt x="120313" y="-131573"/>
                </a:lnTo>
                <a:lnTo>
                  <a:pt x="134816" y="-130363"/>
                </a:lnTo>
                <a:lnTo>
                  <a:pt x="148607" y="-127021"/>
                </a:lnTo>
                <a:lnTo>
                  <a:pt x="161515" y="-121715"/>
                </a:lnTo>
                <a:lnTo>
                  <a:pt x="173369" y="-114615"/>
                </a:lnTo>
                <a:lnTo>
                  <a:pt x="184000" y="-105889"/>
                </a:lnTo>
                <a:lnTo>
                  <a:pt x="193235" y="-95706"/>
                </a:lnTo>
                <a:lnTo>
                  <a:pt x="200903" y="-84235"/>
                </a:lnTo>
                <a:lnTo>
                  <a:pt x="206835" y="-71644"/>
                </a:lnTo>
                <a:lnTo>
                  <a:pt x="210860" y="-58103"/>
                </a:lnTo>
                <a:lnTo>
                  <a:pt x="212806" y="-43781"/>
                </a:lnTo>
                <a:lnTo>
                  <a:pt x="212949" y="-36621"/>
                </a:lnTo>
                <a:lnTo>
                  <a:pt x="211701" y="-23928"/>
                </a:lnTo>
                <a:lnTo>
                  <a:pt x="208863" y="-11510"/>
                </a:lnTo>
                <a:lnTo>
                  <a:pt x="206359" y="-4122"/>
                </a:lnTo>
                <a:lnTo>
                  <a:pt x="200778" y="7348"/>
                </a:lnTo>
                <a:lnTo>
                  <a:pt x="193565" y="17854"/>
                </a:lnTo>
                <a:lnTo>
                  <a:pt x="190637" y="21310"/>
                </a:lnTo>
                <a:lnTo>
                  <a:pt x="182830" y="31365"/>
                </a:lnTo>
                <a:lnTo>
                  <a:pt x="175632" y="41853"/>
                </a:lnTo>
                <a:lnTo>
                  <a:pt x="169062" y="52746"/>
                </a:lnTo>
                <a:lnTo>
                  <a:pt x="163618" y="63040"/>
                </a:lnTo>
                <a:lnTo>
                  <a:pt x="77102" y="63040"/>
                </a:lnTo>
                <a:lnTo>
                  <a:pt x="71104" y="51809"/>
                </a:lnTo>
                <a:lnTo>
                  <a:pt x="64463" y="40958"/>
                </a:lnTo>
                <a:lnTo>
                  <a:pt x="57197" y="30516"/>
                </a:lnTo>
                <a:lnTo>
                  <a:pt x="57520" y="86402"/>
                </a:lnTo>
                <a:lnTo>
                  <a:pt x="59105" y="89534"/>
                </a:lnTo>
                <a:lnTo>
                  <a:pt x="62298" y="91535"/>
                </a:lnTo>
                <a:lnTo>
                  <a:pt x="178524" y="91535"/>
                </a:lnTo>
                <a:lnTo>
                  <a:pt x="181717" y="89534"/>
                </a:lnTo>
                <a:lnTo>
                  <a:pt x="183294" y="86402"/>
                </a:lnTo>
                <a:lnTo>
                  <a:pt x="188994" y="75014"/>
                </a:lnTo>
                <a:lnTo>
                  <a:pt x="195303" y="63965"/>
                </a:lnTo>
                <a:lnTo>
                  <a:pt x="202207" y="53280"/>
                </a:lnTo>
                <a:lnTo>
                  <a:pt x="209691" y="42986"/>
                </a:lnTo>
                <a:lnTo>
                  <a:pt x="211537" y="40621"/>
                </a:lnTo>
                <a:lnTo>
                  <a:pt x="219424" y="30579"/>
                </a:lnTo>
                <a:lnTo>
                  <a:pt x="226130" y="19743"/>
                </a:lnTo>
                <a:lnTo>
                  <a:pt x="231596" y="8212"/>
                </a:lnTo>
                <a:lnTo>
                  <a:pt x="236288" y="-5803"/>
                </a:lnTo>
                <a:lnTo>
                  <a:pt x="239013" y="-18248"/>
                </a:lnTo>
                <a:lnTo>
                  <a:pt x="240497" y="-30911"/>
                </a:lnTo>
                <a:lnTo>
                  <a:pt x="240721" y="-35396"/>
                </a:lnTo>
                <a:lnTo>
                  <a:pt x="240721" y="-39541"/>
                </a:lnTo>
                <a:lnTo>
                  <a:pt x="239637" y="-54122"/>
                </a:lnTo>
                <a:lnTo>
                  <a:pt x="236888" y="-68171"/>
                </a:lnTo>
                <a:lnTo>
                  <a:pt x="232577" y="-81587"/>
                </a:lnTo>
                <a:lnTo>
                  <a:pt x="226802" y="-94271"/>
                </a:lnTo>
                <a:lnTo>
                  <a:pt x="219666" y="-106123"/>
                </a:lnTo>
                <a:lnTo>
                  <a:pt x="211268" y="-117042"/>
                </a:lnTo>
                <a:lnTo>
                  <a:pt x="201710" y="-126929"/>
                </a:lnTo>
                <a:lnTo>
                  <a:pt x="191093" y="-135682"/>
                </a:lnTo>
                <a:lnTo>
                  <a:pt x="179516" y="-143203"/>
                </a:lnTo>
                <a:lnTo>
                  <a:pt x="167082" y="-149391"/>
                </a:lnTo>
                <a:lnTo>
                  <a:pt x="153890" y="-154146"/>
                </a:lnTo>
                <a:lnTo>
                  <a:pt x="140041" y="-157368"/>
                </a:lnTo>
                <a:lnTo>
                  <a:pt x="125637" y="-158957"/>
                </a:lnTo>
                <a:lnTo>
                  <a:pt x="120313" y="-159110"/>
                </a:lnTo>
                <a:lnTo>
                  <a:pt x="105741" y="-158136"/>
                </a:lnTo>
                <a:lnTo>
                  <a:pt x="91688" y="-155494"/>
                </a:lnTo>
                <a:lnTo>
                  <a:pt x="78253" y="-151283"/>
                </a:lnTo>
                <a:lnTo>
                  <a:pt x="65540" y="-145604"/>
                </a:lnTo>
                <a:lnTo>
                  <a:pt x="53647" y="-138555"/>
                </a:lnTo>
                <a:lnTo>
                  <a:pt x="42677" y="-130237"/>
                </a:lnTo>
                <a:lnTo>
                  <a:pt x="32729" y="-120751"/>
                </a:lnTo>
                <a:lnTo>
                  <a:pt x="23906" y="-110195"/>
                </a:lnTo>
                <a:lnTo>
                  <a:pt x="16308" y="-98670"/>
                </a:lnTo>
                <a:lnTo>
                  <a:pt x="10035" y="-86275"/>
                </a:lnTo>
                <a:lnTo>
                  <a:pt x="5189" y="-73111"/>
                </a:lnTo>
                <a:lnTo>
                  <a:pt x="1872" y="-59277"/>
                </a:lnTo>
                <a:lnTo>
                  <a:pt x="182" y="-44874"/>
                </a:lnTo>
                <a:lnTo>
                  <a:pt x="0" y="-40012"/>
                </a:lnTo>
                <a:close/>
              </a:path>
            </a:pathLst>
          </a:custGeom>
          <a:solidFill>
            <a:srgbClr val="585858"/>
          </a:solidFill>
        </p:spPr>
        <p:txBody>
          <a:bodyPr wrap="square" lIns="0" tIns="0" rIns="0" bIns="0" rtlCol="0">
            <a:noAutofit/>
          </a:bodyPr>
          <a:lstStyle/>
          <a:p>
            <a:endParaRPr/>
          </a:p>
        </p:txBody>
      </p:sp>
      <p:sp>
        <p:nvSpPr>
          <p:cNvPr id="14" name="object 14"/>
          <p:cNvSpPr/>
          <p:nvPr/>
        </p:nvSpPr>
        <p:spPr>
          <a:xfrm>
            <a:off x="10704898" y="3586405"/>
            <a:ext cx="101485" cy="141297"/>
          </a:xfrm>
          <a:custGeom>
            <a:avLst/>
            <a:gdLst/>
            <a:ahLst/>
            <a:cxnLst/>
            <a:rect l="l" t="t" r="r" b="b"/>
            <a:pathLst>
              <a:path w="101485" h="141297">
                <a:moveTo>
                  <a:pt x="49801" y="86003"/>
                </a:moveTo>
                <a:lnTo>
                  <a:pt x="49801" y="141297"/>
                </a:lnTo>
                <a:lnTo>
                  <a:pt x="101485" y="46063"/>
                </a:lnTo>
                <a:lnTo>
                  <a:pt x="49801" y="56330"/>
                </a:lnTo>
                <a:lnTo>
                  <a:pt x="49801" y="0"/>
                </a:lnTo>
                <a:lnTo>
                  <a:pt x="0" y="97306"/>
                </a:lnTo>
                <a:lnTo>
                  <a:pt x="49801" y="86003"/>
                </a:lnTo>
                <a:close/>
              </a:path>
            </a:pathLst>
          </a:custGeom>
          <a:solidFill>
            <a:srgbClr val="585858"/>
          </a:solidFill>
        </p:spPr>
        <p:txBody>
          <a:bodyPr wrap="square" lIns="0" tIns="0" rIns="0" bIns="0" rtlCol="0">
            <a:noAutofit/>
          </a:bodyPr>
          <a:lstStyle/>
          <a:p>
            <a:endParaRPr/>
          </a:p>
        </p:txBody>
      </p:sp>
      <p:sp>
        <p:nvSpPr>
          <p:cNvPr id="15" name="object 15"/>
          <p:cNvSpPr/>
          <p:nvPr/>
        </p:nvSpPr>
        <p:spPr>
          <a:xfrm>
            <a:off x="10872094" y="3866646"/>
            <a:ext cx="146485" cy="146572"/>
          </a:xfrm>
          <a:custGeom>
            <a:avLst/>
            <a:gdLst/>
            <a:ahLst/>
            <a:cxnLst/>
            <a:rect l="l" t="t" r="r" b="b"/>
            <a:pathLst>
              <a:path w="146485" h="146572">
                <a:moveTo>
                  <a:pt x="146485" y="73286"/>
                </a:moveTo>
                <a:lnTo>
                  <a:pt x="144573" y="56581"/>
                </a:lnTo>
                <a:lnTo>
                  <a:pt x="140064" y="43237"/>
                </a:lnTo>
                <a:lnTo>
                  <a:pt x="133199" y="31183"/>
                </a:lnTo>
                <a:lnTo>
                  <a:pt x="124254" y="20698"/>
                </a:lnTo>
                <a:lnTo>
                  <a:pt x="113509" y="12059"/>
                </a:lnTo>
                <a:lnTo>
                  <a:pt x="101239" y="5545"/>
                </a:lnTo>
                <a:lnTo>
                  <a:pt x="87725" y="1432"/>
                </a:lnTo>
                <a:lnTo>
                  <a:pt x="73242" y="0"/>
                </a:lnTo>
                <a:lnTo>
                  <a:pt x="70895" y="36"/>
                </a:lnTo>
                <a:lnTo>
                  <a:pt x="56547" y="1912"/>
                </a:lnTo>
                <a:lnTo>
                  <a:pt x="43211" y="6424"/>
                </a:lnTo>
                <a:lnTo>
                  <a:pt x="31165" y="13293"/>
                </a:lnTo>
                <a:lnTo>
                  <a:pt x="20686" y="22243"/>
                </a:lnTo>
                <a:lnTo>
                  <a:pt x="12052" y="32995"/>
                </a:lnTo>
                <a:lnTo>
                  <a:pt x="5541" y="45272"/>
                </a:lnTo>
                <a:lnTo>
                  <a:pt x="1431" y="58794"/>
                </a:lnTo>
                <a:lnTo>
                  <a:pt x="0" y="73286"/>
                </a:lnTo>
                <a:lnTo>
                  <a:pt x="36" y="75634"/>
                </a:lnTo>
                <a:lnTo>
                  <a:pt x="1911" y="89991"/>
                </a:lnTo>
                <a:lnTo>
                  <a:pt x="6420" y="103335"/>
                </a:lnTo>
                <a:lnTo>
                  <a:pt x="13285" y="115388"/>
                </a:lnTo>
                <a:lnTo>
                  <a:pt x="22230" y="125874"/>
                </a:lnTo>
                <a:lnTo>
                  <a:pt x="32975" y="134512"/>
                </a:lnTo>
                <a:lnTo>
                  <a:pt x="45245" y="141027"/>
                </a:lnTo>
                <a:lnTo>
                  <a:pt x="58759" y="145140"/>
                </a:lnTo>
                <a:lnTo>
                  <a:pt x="73242" y="146572"/>
                </a:lnTo>
                <a:lnTo>
                  <a:pt x="75589" y="146535"/>
                </a:lnTo>
                <a:lnTo>
                  <a:pt x="89937" y="144660"/>
                </a:lnTo>
                <a:lnTo>
                  <a:pt x="103273" y="140148"/>
                </a:lnTo>
                <a:lnTo>
                  <a:pt x="115319" y="133278"/>
                </a:lnTo>
                <a:lnTo>
                  <a:pt x="125798" y="124329"/>
                </a:lnTo>
                <a:lnTo>
                  <a:pt x="134432" y="113577"/>
                </a:lnTo>
                <a:lnTo>
                  <a:pt x="140943" y="101300"/>
                </a:lnTo>
                <a:lnTo>
                  <a:pt x="145053" y="87777"/>
                </a:lnTo>
                <a:lnTo>
                  <a:pt x="146485" y="73286"/>
                </a:lnTo>
                <a:close/>
              </a:path>
            </a:pathLst>
          </a:custGeom>
          <a:solidFill>
            <a:srgbClr val="585858"/>
          </a:solidFill>
        </p:spPr>
        <p:txBody>
          <a:bodyPr wrap="square" lIns="0" tIns="0" rIns="0" bIns="0" rtlCol="0">
            <a:noAutofit/>
          </a:bodyPr>
          <a:lstStyle/>
          <a:p>
            <a:endParaRPr/>
          </a:p>
        </p:txBody>
      </p:sp>
      <p:sp>
        <p:nvSpPr>
          <p:cNvPr id="16" name="object 16"/>
          <p:cNvSpPr/>
          <p:nvPr/>
        </p:nvSpPr>
        <p:spPr>
          <a:xfrm>
            <a:off x="10481405" y="3866646"/>
            <a:ext cx="146485" cy="146572"/>
          </a:xfrm>
          <a:custGeom>
            <a:avLst/>
            <a:gdLst/>
            <a:ahLst/>
            <a:cxnLst/>
            <a:rect l="l" t="t" r="r" b="b"/>
            <a:pathLst>
              <a:path w="146485" h="146572">
                <a:moveTo>
                  <a:pt x="146485" y="73286"/>
                </a:moveTo>
                <a:lnTo>
                  <a:pt x="144573" y="56581"/>
                </a:lnTo>
                <a:lnTo>
                  <a:pt x="140064" y="43237"/>
                </a:lnTo>
                <a:lnTo>
                  <a:pt x="133199" y="31183"/>
                </a:lnTo>
                <a:lnTo>
                  <a:pt x="124254" y="20698"/>
                </a:lnTo>
                <a:lnTo>
                  <a:pt x="113509" y="12059"/>
                </a:lnTo>
                <a:lnTo>
                  <a:pt x="101239" y="5545"/>
                </a:lnTo>
                <a:lnTo>
                  <a:pt x="87725" y="1432"/>
                </a:lnTo>
                <a:lnTo>
                  <a:pt x="73242" y="0"/>
                </a:lnTo>
                <a:lnTo>
                  <a:pt x="70895" y="36"/>
                </a:lnTo>
                <a:lnTo>
                  <a:pt x="56547" y="1912"/>
                </a:lnTo>
                <a:lnTo>
                  <a:pt x="43211" y="6424"/>
                </a:lnTo>
                <a:lnTo>
                  <a:pt x="31165" y="13293"/>
                </a:lnTo>
                <a:lnTo>
                  <a:pt x="20686" y="22243"/>
                </a:lnTo>
                <a:lnTo>
                  <a:pt x="12052" y="32995"/>
                </a:lnTo>
                <a:lnTo>
                  <a:pt x="5541" y="45272"/>
                </a:lnTo>
                <a:lnTo>
                  <a:pt x="1431" y="58794"/>
                </a:lnTo>
                <a:lnTo>
                  <a:pt x="0" y="73286"/>
                </a:lnTo>
                <a:lnTo>
                  <a:pt x="36" y="75634"/>
                </a:lnTo>
                <a:lnTo>
                  <a:pt x="1911" y="89991"/>
                </a:lnTo>
                <a:lnTo>
                  <a:pt x="6420" y="103335"/>
                </a:lnTo>
                <a:lnTo>
                  <a:pt x="13285" y="115388"/>
                </a:lnTo>
                <a:lnTo>
                  <a:pt x="22230" y="125874"/>
                </a:lnTo>
                <a:lnTo>
                  <a:pt x="32975" y="134512"/>
                </a:lnTo>
                <a:lnTo>
                  <a:pt x="45245" y="141027"/>
                </a:lnTo>
                <a:lnTo>
                  <a:pt x="58759" y="145140"/>
                </a:lnTo>
                <a:lnTo>
                  <a:pt x="73242" y="146572"/>
                </a:lnTo>
                <a:lnTo>
                  <a:pt x="75589" y="146535"/>
                </a:lnTo>
                <a:lnTo>
                  <a:pt x="89937" y="144660"/>
                </a:lnTo>
                <a:lnTo>
                  <a:pt x="103273" y="140148"/>
                </a:lnTo>
                <a:lnTo>
                  <a:pt x="115319" y="133278"/>
                </a:lnTo>
                <a:lnTo>
                  <a:pt x="125798" y="124329"/>
                </a:lnTo>
                <a:lnTo>
                  <a:pt x="134432" y="113577"/>
                </a:lnTo>
                <a:lnTo>
                  <a:pt x="140943" y="101300"/>
                </a:lnTo>
                <a:lnTo>
                  <a:pt x="145053" y="87777"/>
                </a:lnTo>
                <a:lnTo>
                  <a:pt x="146485" y="73286"/>
                </a:lnTo>
                <a:close/>
              </a:path>
            </a:pathLst>
          </a:custGeom>
          <a:solidFill>
            <a:srgbClr val="585858"/>
          </a:solidFill>
        </p:spPr>
        <p:txBody>
          <a:bodyPr wrap="square" lIns="0" tIns="0" rIns="0" bIns="0" rtlCol="0">
            <a:noAutofit/>
          </a:bodyPr>
          <a:lstStyle/>
          <a:p>
            <a:endParaRPr/>
          </a:p>
        </p:txBody>
      </p:sp>
      <p:sp>
        <p:nvSpPr>
          <p:cNvPr id="17" name="object 17"/>
          <p:cNvSpPr/>
          <p:nvPr/>
        </p:nvSpPr>
        <p:spPr>
          <a:xfrm>
            <a:off x="10826341" y="4033094"/>
            <a:ext cx="265449" cy="146761"/>
          </a:xfrm>
          <a:custGeom>
            <a:avLst/>
            <a:gdLst/>
            <a:ahLst/>
            <a:cxnLst/>
            <a:rect l="l" t="t" r="r" b="b"/>
            <a:pathLst>
              <a:path w="265449" h="146761">
                <a:moveTo>
                  <a:pt x="250778" y="43613"/>
                </a:moveTo>
                <a:lnTo>
                  <a:pt x="240399" y="36082"/>
                </a:lnTo>
                <a:lnTo>
                  <a:pt x="229548" y="29306"/>
                </a:lnTo>
                <a:lnTo>
                  <a:pt x="218269" y="23306"/>
                </a:lnTo>
                <a:lnTo>
                  <a:pt x="206602" y="18101"/>
                </a:lnTo>
                <a:lnTo>
                  <a:pt x="194591" y="13710"/>
                </a:lnTo>
                <a:lnTo>
                  <a:pt x="182278" y="10155"/>
                </a:lnTo>
                <a:lnTo>
                  <a:pt x="179246" y="9419"/>
                </a:lnTo>
                <a:lnTo>
                  <a:pt x="166922" y="6178"/>
                </a:lnTo>
                <a:lnTo>
                  <a:pt x="154455" y="3606"/>
                </a:lnTo>
                <a:lnTo>
                  <a:pt x="141873" y="1707"/>
                </a:lnTo>
                <a:lnTo>
                  <a:pt x="129201" y="487"/>
                </a:lnTo>
                <a:lnTo>
                  <a:pt x="118995" y="0"/>
                </a:lnTo>
                <a:lnTo>
                  <a:pt x="106242" y="389"/>
                </a:lnTo>
                <a:lnTo>
                  <a:pt x="93561" y="1610"/>
                </a:lnTo>
                <a:lnTo>
                  <a:pt x="80992" y="3659"/>
                </a:lnTo>
                <a:lnTo>
                  <a:pt x="68575" y="6527"/>
                </a:lnTo>
                <a:lnTo>
                  <a:pt x="58744" y="9419"/>
                </a:lnTo>
                <a:lnTo>
                  <a:pt x="46531" y="13078"/>
                </a:lnTo>
                <a:lnTo>
                  <a:pt x="34576" y="17469"/>
                </a:lnTo>
                <a:lnTo>
                  <a:pt x="22914" y="22579"/>
                </a:lnTo>
                <a:lnTo>
                  <a:pt x="11577" y="28393"/>
                </a:lnTo>
                <a:lnTo>
                  <a:pt x="3389" y="33157"/>
                </a:lnTo>
                <a:lnTo>
                  <a:pt x="1223" y="35795"/>
                </a:lnTo>
                <a:lnTo>
                  <a:pt x="0" y="37019"/>
                </a:lnTo>
                <a:lnTo>
                  <a:pt x="12261" y="40723"/>
                </a:lnTo>
                <a:lnTo>
                  <a:pt x="24250" y="45153"/>
                </a:lnTo>
                <a:lnTo>
                  <a:pt x="35935" y="50295"/>
                </a:lnTo>
                <a:lnTo>
                  <a:pt x="47285" y="56132"/>
                </a:lnTo>
                <a:lnTo>
                  <a:pt x="58269" y="62650"/>
                </a:lnTo>
                <a:lnTo>
                  <a:pt x="68854" y="69832"/>
                </a:lnTo>
                <a:lnTo>
                  <a:pt x="75313" y="74699"/>
                </a:lnTo>
                <a:lnTo>
                  <a:pt x="85175" y="83509"/>
                </a:lnTo>
                <a:lnTo>
                  <a:pt x="93029" y="93930"/>
                </a:lnTo>
                <a:lnTo>
                  <a:pt x="98706" y="105626"/>
                </a:lnTo>
                <a:lnTo>
                  <a:pt x="102038" y="118261"/>
                </a:lnTo>
                <a:lnTo>
                  <a:pt x="102897" y="129993"/>
                </a:lnTo>
                <a:lnTo>
                  <a:pt x="102897" y="146761"/>
                </a:lnTo>
                <a:lnTo>
                  <a:pt x="265449" y="146761"/>
                </a:lnTo>
                <a:lnTo>
                  <a:pt x="265449" y="73003"/>
                </a:lnTo>
                <a:lnTo>
                  <a:pt x="263352" y="60107"/>
                </a:lnTo>
                <a:lnTo>
                  <a:pt x="256748" y="48989"/>
                </a:lnTo>
                <a:lnTo>
                  <a:pt x="250778" y="43613"/>
                </a:lnTo>
                <a:close/>
              </a:path>
            </a:pathLst>
          </a:custGeom>
          <a:solidFill>
            <a:srgbClr val="585858"/>
          </a:solidFill>
        </p:spPr>
        <p:txBody>
          <a:bodyPr wrap="square" lIns="0" tIns="0" rIns="0" bIns="0" rtlCol="0">
            <a:noAutofit/>
          </a:bodyPr>
          <a:lstStyle/>
          <a:p>
            <a:endParaRPr/>
          </a:p>
        </p:txBody>
      </p:sp>
      <p:sp>
        <p:nvSpPr>
          <p:cNvPr id="18" name="object 18"/>
          <p:cNvSpPr/>
          <p:nvPr/>
        </p:nvSpPr>
        <p:spPr>
          <a:xfrm>
            <a:off x="10408162" y="4033094"/>
            <a:ext cx="265480" cy="146761"/>
          </a:xfrm>
          <a:custGeom>
            <a:avLst/>
            <a:gdLst/>
            <a:ahLst/>
            <a:cxnLst/>
            <a:rect l="l" t="t" r="r" b="b"/>
            <a:pathLst>
              <a:path w="265480" h="146761">
                <a:moveTo>
                  <a:pt x="162771" y="146761"/>
                </a:moveTo>
                <a:lnTo>
                  <a:pt x="162771" y="129993"/>
                </a:lnTo>
                <a:lnTo>
                  <a:pt x="164045" y="116834"/>
                </a:lnTo>
                <a:lnTo>
                  <a:pt x="167733" y="104303"/>
                </a:lnTo>
                <a:lnTo>
                  <a:pt x="173682" y="92721"/>
                </a:lnTo>
                <a:lnTo>
                  <a:pt x="181735" y="82407"/>
                </a:lnTo>
                <a:lnTo>
                  <a:pt x="189131" y="75641"/>
                </a:lnTo>
                <a:lnTo>
                  <a:pt x="202064" y="66702"/>
                </a:lnTo>
                <a:lnTo>
                  <a:pt x="212962" y="60083"/>
                </a:lnTo>
                <a:lnTo>
                  <a:pt x="224160" y="54005"/>
                </a:lnTo>
                <a:lnTo>
                  <a:pt x="235636" y="48477"/>
                </a:lnTo>
                <a:lnTo>
                  <a:pt x="247373" y="43509"/>
                </a:lnTo>
                <a:lnTo>
                  <a:pt x="259348" y="39113"/>
                </a:lnTo>
                <a:lnTo>
                  <a:pt x="265480" y="37114"/>
                </a:lnTo>
                <a:lnTo>
                  <a:pt x="261903" y="33063"/>
                </a:lnTo>
                <a:lnTo>
                  <a:pt x="248911" y="24898"/>
                </a:lnTo>
                <a:lnTo>
                  <a:pt x="237359" y="19538"/>
                </a:lnTo>
                <a:lnTo>
                  <a:pt x="225493" y="14925"/>
                </a:lnTo>
                <a:lnTo>
                  <a:pt x="213349" y="11073"/>
                </a:lnTo>
                <a:lnTo>
                  <a:pt x="194791" y="6174"/>
                </a:lnTo>
                <a:lnTo>
                  <a:pt x="182325" y="3600"/>
                </a:lnTo>
                <a:lnTo>
                  <a:pt x="169741" y="1702"/>
                </a:lnTo>
                <a:lnTo>
                  <a:pt x="157068" y="483"/>
                </a:lnTo>
                <a:lnTo>
                  <a:pt x="146861" y="0"/>
                </a:lnTo>
                <a:lnTo>
                  <a:pt x="134109" y="393"/>
                </a:lnTo>
                <a:lnTo>
                  <a:pt x="121428" y="1616"/>
                </a:lnTo>
                <a:lnTo>
                  <a:pt x="108860" y="3665"/>
                </a:lnTo>
                <a:lnTo>
                  <a:pt x="96442" y="6531"/>
                </a:lnTo>
                <a:lnTo>
                  <a:pt x="86610" y="9419"/>
                </a:lnTo>
                <a:lnTo>
                  <a:pt x="74390" y="13168"/>
                </a:lnTo>
                <a:lnTo>
                  <a:pt x="62422" y="17595"/>
                </a:lnTo>
                <a:lnTo>
                  <a:pt x="50733" y="22686"/>
                </a:lnTo>
                <a:lnTo>
                  <a:pt x="39350" y="28428"/>
                </a:lnTo>
                <a:lnTo>
                  <a:pt x="28301" y="34807"/>
                </a:lnTo>
                <a:lnTo>
                  <a:pt x="17613" y="41811"/>
                </a:lnTo>
                <a:lnTo>
                  <a:pt x="6105" y="53183"/>
                </a:lnTo>
                <a:lnTo>
                  <a:pt x="993" y="65131"/>
                </a:lnTo>
                <a:lnTo>
                  <a:pt x="0" y="73003"/>
                </a:lnTo>
                <a:lnTo>
                  <a:pt x="0" y="146761"/>
                </a:lnTo>
                <a:lnTo>
                  <a:pt x="162771" y="146761"/>
                </a:lnTo>
                <a:close/>
              </a:path>
            </a:pathLst>
          </a:custGeom>
          <a:solidFill>
            <a:srgbClr val="585858"/>
          </a:solidFill>
        </p:spPr>
        <p:txBody>
          <a:bodyPr wrap="square" lIns="0" tIns="0" rIns="0" bIns="0" rtlCol="0">
            <a:noAutofit/>
          </a:bodyPr>
          <a:lstStyle/>
          <a:p>
            <a:endParaRPr/>
          </a:p>
        </p:txBody>
      </p:sp>
      <p:sp>
        <p:nvSpPr>
          <p:cNvPr id="19" name="object 19"/>
          <p:cNvSpPr/>
          <p:nvPr/>
        </p:nvSpPr>
        <p:spPr>
          <a:xfrm>
            <a:off x="10603507" y="4090178"/>
            <a:ext cx="292970" cy="146196"/>
          </a:xfrm>
          <a:custGeom>
            <a:avLst/>
            <a:gdLst/>
            <a:ahLst/>
            <a:cxnLst/>
            <a:rect l="l" t="t" r="r" b="b"/>
            <a:pathLst>
              <a:path w="292970" h="146196">
                <a:moveTo>
                  <a:pt x="0" y="146195"/>
                </a:moveTo>
                <a:lnTo>
                  <a:pt x="292970" y="146196"/>
                </a:lnTo>
                <a:lnTo>
                  <a:pt x="292970" y="72909"/>
                </a:lnTo>
                <a:lnTo>
                  <a:pt x="292283" y="65040"/>
                </a:lnTo>
                <a:lnTo>
                  <a:pt x="287400" y="53061"/>
                </a:lnTo>
                <a:lnTo>
                  <a:pt x="278378" y="43613"/>
                </a:lnTo>
                <a:lnTo>
                  <a:pt x="265325" y="34295"/>
                </a:lnTo>
                <a:lnTo>
                  <a:pt x="254364" y="27706"/>
                </a:lnTo>
                <a:lnTo>
                  <a:pt x="242982" y="21903"/>
                </a:lnTo>
                <a:lnTo>
                  <a:pt x="231222" y="16908"/>
                </a:lnTo>
                <a:lnTo>
                  <a:pt x="219126" y="12740"/>
                </a:lnTo>
                <a:lnTo>
                  <a:pt x="206735" y="9419"/>
                </a:lnTo>
                <a:lnTo>
                  <a:pt x="196872" y="6744"/>
                </a:lnTo>
                <a:lnTo>
                  <a:pt x="184435" y="4023"/>
                </a:lnTo>
                <a:lnTo>
                  <a:pt x="171872" y="1990"/>
                </a:lnTo>
                <a:lnTo>
                  <a:pt x="159213" y="647"/>
                </a:lnTo>
                <a:lnTo>
                  <a:pt x="146484" y="0"/>
                </a:lnTo>
                <a:lnTo>
                  <a:pt x="136229" y="230"/>
                </a:lnTo>
                <a:lnTo>
                  <a:pt x="123532" y="1277"/>
                </a:lnTo>
                <a:lnTo>
                  <a:pt x="110939" y="3162"/>
                </a:lnTo>
                <a:lnTo>
                  <a:pt x="98492" y="5878"/>
                </a:lnTo>
                <a:lnTo>
                  <a:pt x="86234" y="9419"/>
                </a:lnTo>
                <a:lnTo>
                  <a:pt x="83227" y="10263"/>
                </a:lnTo>
                <a:lnTo>
                  <a:pt x="71056" y="14153"/>
                </a:lnTo>
                <a:lnTo>
                  <a:pt x="59146" y="18728"/>
                </a:lnTo>
                <a:lnTo>
                  <a:pt x="47525" y="23975"/>
                </a:lnTo>
                <a:lnTo>
                  <a:pt x="36223" y="29880"/>
                </a:lnTo>
                <a:lnTo>
                  <a:pt x="25267" y="36431"/>
                </a:lnTo>
                <a:lnTo>
                  <a:pt x="14686" y="43613"/>
                </a:lnTo>
                <a:lnTo>
                  <a:pt x="9066" y="48843"/>
                </a:lnTo>
                <a:lnTo>
                  <a:pt x="2388" y="60001"/>
                </a:lnTo>
                <a:lnTo>
                  <a:pt x="0" y="72909"/>
                </a:lnTo>
                <a:lnTo>
                  <a:pt x="0" y="146195"/>
                </a:lnTo>
                <a:close/>
              </a:path>
            </a:pathLst>
          </a:custGeom>
          <a:solidFill>
            <a:srgbClr val="585858"/>
          </a:solidFill>
        </p:spPr>
        <p:txBody>
          <a:bodyPr wrap="square" lIns="0" tIns="0" rIns="0" bIns="0" rtlCol="0">
            <a:noAutofit/>
          </a:bodyPr>
          <a:lstStyle/>
          <a:p>
            <a:endParaRPr/>
          </a:p>
        </p:txBody>
      </p:sp>
      <p:sp>
        <p:nvSpPr>
          <p:cNvPr id="20" name="object 20"/>
          <p:cNvSpPr/>
          <p:nvPr/>
        </p:nvSpPr>
        <p:spPr>
          <a:xfrm>
            <a:off x="10676749" y="3923636"/>
            <a:ext cx="146485" cy="146572"/>
          </a:xfrm>
          <a:custGeom>
            <a:avLst/>
            <a:gdLst/>
            <a:ahLst/>
            <a:cxnLst/>
            <a:rect l="l" t="t" r="r" b="b"/>
            <a:pathLst>
              <a:path w="146485" h="146572">
                <a:moveTo>
                  <a:pt x="146485" y="73286"/>
                </a:moveTo>
                <a:lnTo>
                  <a:pt x="144573" y="56581"/>
                </a:lnTo>
                <a:lnTo>
                  <a:pt x="140064" y="43237"/>
                </a:lnTo>
                <a:lnTo>
                  <a:pt x="133199" y="31183"/>
                </a:lnTo>
                <a:lnTo>
                  <a:pt x="124254" y="20698"/>
                </a:lnTo>
                <a:lnTo>
                  <a:pt x="113509" y="12059"/>
                </a:lnTo>
                <a:lnTo>
                  <a:pt x="101239" y="5545"/>
                </a:lnTo>
                <a:lnTo>
                  <a:pt x="87725" y="1432"/>
                </a:lnTo>
                <a:lnTo>
                  <a:pt x="73242" y="0"/>
                </a:lnTo>
                <a:lnTo>
                  <a:pt x="70895" y="36"/>
                </a:lnTo>
                <a:lnTo>
                  <a:pt x="56547" y="1912"/>
                </a:lnTo>
                <a:lnTo>
                  <a:pt x="43211" y="6424"/>
                </a:lnTo>
                <a:lnTo>
                  <a:pt x="31165" y="13293"/>
                </a:lnTo>
                <a:lnTo>
                  <a:pt x="20686" y="22243"/>
                </a:lnTo>
                <a:lnTo>
                  <a:pt x="12052" y="32995"/>
                </a:lnTo>
                <a:lnTo>
                  <a:pt x="5541" y="45272"/>
                </a:lnTo>
                <a:lnTo>
                  <a:pt x="1431" y="58794"/>
                </a:lnTo>
                <a:lnTo>
                  <a:pt x="0" y="73286"/>
                </a:lnTo>
                <a:lnTo>
                  <a:pt x="36" y="75634"/>
                </a:lnTo>
                <a:lnTo>
                  <a:pt x="1911" y="89991"/>
                </a:lnTo>
                <a:lnTo>
                  <a:pt x="6420" y="103335"/>
                </a:lnTo>
                <a:lnTo>
                  <a:pt x="13285" y="115388"/>
                </a:lnTo>
                <a:lnTo>
                  <a:pt x="22230" y="125874"/>
                </a:lnTo>
                <a:lnTo>
                  <a:pt x="32975" y="134512"/>
                </a:lnTo>
                <a:lnTo>
                  <a:pt x="45245" y="141027"/>
                </a:lnTo>
                <a:lnTo>
                  <a:pt x="58759" y="145140"/>
                </a:lnTo>
                <a:lnTo>
                  <a:pt x="73242" y="146572"/>
                </a:lnTo>
                <a:lnTo>
                  <a:pt x="75589" y="146535"/>
                </a:lnTo>
                <a:lnTo>
                  <a:pt x="89937" y="144660"/>
                </a:lnTo>
                <a:lnTo>
                  <a:pt x="103273" y="140148"/>
                </a:lnTo>
                <a:lnTo>
                  <a:pt x="115319" y="133278"/>
                </a:lnTo>
                <a:lnTo>
                  <a:pt x="125798" y="124329"/>
                </a:lnTo>
                <a:lnTo>
                  <a:pt x="134432" y="113577"/>
                </a:lnTo>
                <a:lnTo>
                  <a:pt x="140943" y="101300"/>
                </a:lnTo>
                <a:lnTo>
                  <a:pt x="145053" y="87777"/>
                </a:lnTo>
                <a:lnTo>
                  <a:pt x="146485" y="73286"/>
                </a:lnTo>
                <a:close/>
              </a:path>
            </a:pathLst>
          </a:custGeom>
          <a:solidFill>
            <a:srgbClr val="585858"/>
          </a:solidFill>
        </p:spPr>
        <p:txBody>
          <a:bodyPr wrap="square" lIns="0" tIns="0" rIns="0" bIns="0" rtlCol="0">
            <a:noAutofit/>
          </a:bodyPr>
          <a:lstStyle/>
          <a:p>
            <a:endParaRPr/>
          </a:p>
        </p:txBody>
      </p:sp>
      <p:sp>
        <p:nvSpPr>
          <p:cNvPr id="21" name="object 21"/>
          <p:cNvSpPr/>
          <p:nvPr/>
        </p:nvSpPr>
        <p:spPr>
          <a:xfrm>
            <a:off x="10697846" y="2802319"/>
            <a:ext cx="73036" cy="79401"/>
          </a:xfrm>
          <a:custGeom>
            <a:avLst/>
            <a:gdLst/>
            <a:ahLst/>
            <a:cxnLst/>
            <a:rect l="l" t="t" r="r" b="b"/>
            <a:pathLst>
              <a:path w="73036" h="79401">
                <a:moveTo>
                  <a:pt x="20043" y="79401"/>
                </a:moveTo>
                <a:lnTo>
                  <a:pt x="24750" y="78459"/>
                </a:lnTo>
                <a:lnTo>
                  <a:pt x="29457" y="76575"/>
                </a:lnTo>
                <a:lnTo>
                  <a:pt x="32281" y="72807"/>
                </a:lnTo>
                <a:lnTo>
                  <a:pt x="68997" y="30417"/>
                </a:lnTo>
                <a:lnTo>
                  <a:pt x="71632" y="26382"/>
                </a:lnTo>
                <a:lnTo>
                  <a:pt x="73036" y="14520"/>
                </a:lnTo>
                <a:lnTo>
                  <a:pt x="67114" y="4042"/>
                </a:lnTo>
                <a:lnTo>
                  <a:pt x="63088" y="1408"/>
                </a:lnTo>
                <a:lnTo>
                  <a:pt x="51230" y="0"/>
                </a:lnTo>
                <a:lnTo>
                  <a:pt x="40754" y="5926"/>
                </a:lnTo>
                <a:lnTo>
                  <a:pt x="4039" y="48315"/>
                </a:lnTo>
                <a:lnTo>
                  <a:pt x="1403" y="52350"/>
                </a:lnTo>
                <a:lnTo>
                  <a:pt x="0" y="64212"/>
                </a:lnTo>
                <a:lnTo>
                  <a:pt x="5922" y="74691"/>
                </a:lnTo>
                <a:lnTo>
                  <a:pt x="9687" y="78459"/>
                </a:lnTo>
                <a:lnTo>
                  <a:pt x="15336" y="79401"/>
                </a:lnTo>
                <a:lnTo>
                  <a:pt x="20043" y="79401"/>
                </a:lnTo>
                <a:close/>
              </a:path>
            </a:pathLst>
          </a:custGeom>
          <a:solidFill>
            <a:srgbClr val="585858"/>
          </a:solidFill>
        </p:spPr>
        <p:txBody>
          <a:bodyPr wrap="square" lIns="0" tIns="0" rIns="0" bIns="0" rtlCol="0">
            <a:noAutofit/>
          </a:bodyPr>
          <a:lstStyle/>
          <a:p>
            <a:endParaRPr/>
          </a:p>
        </p:txBody>
      </p:sp>
      <p:sp>
        <p:nvSpPr>
          <p:cNvPr id="22" name="object 22"/>
          <p:cNvSpPr/>
          <p:nvPr/>
        </p:nvSpPr>
        <p:spPr>
          <a:xfrm>
            <a:off x="10635340" y="2764269"/>
            <a:ext cx="88844" cy="96727"/>
          </a:xfrm>
          <a:custGeom>
            <a:avLst/>
            <a:gdLst/>
            <a:ahLst/>
            <a:cxnLst/>
            <a:rect l="l" t="t" r="r" b="b"/>
            <a:pathLst>
              <a:path w="88844" h="96727">
                <a:moveTo>
                  <a:pt x="25123" y="95785"/>
                </a:moveTo>
                <a:lnTo>
                  <a:pt x="30771" y="95785"/>
                </a:lnTo>
                <a:lnTo>
                  <a:pt x="36420" y="92959"/>
                </a:lnTo>
                <a:lnTo>
                  <a:pt x="40185" y="88249"/>
                </a:lnTo>
                <a:lnTo>
                  <a:pt x="83491" y="38324"/>
                </a:lnTo>
                <a:lnTo>
                  <a:pt x="88844" y="27557"/>
                </a:lnTo>
                <a:lnTo>
                  <a:pt x="88176" y="15617"/>
                </a:lnTo>
                <a:lnTo>
                  <a:pt x="81608" y="5355"/>
                </a:lnTo>
                <a:lnTo>
                  <a:pt x="70854" y="0"/>
                </a:lnTo>
                <a:lnTo>
                  <a:pt x="58918" y="666"/>
                </a:lnTo>
                <a:lnTo>
                  <a:pt x="48658" y="7239"/>
                </a:lnTo>
                <a:lnTo>
                  <a:pt x="5353" y="57164"/>
                </a:lnTo>
                <a:lnTo>
                  <a:pt x="0" y="67931"/>
                </a:lnTo>
                <a:lnTo>
                  <a:pt x="668" y="79871"/>
                </a:lnTo>
                <a:lnTo>
                  <a:pt x="7236" y="90133"/>
                </a:lnTo>
                <a:lnTo>
                  <a:pt x="12884" y="94843"/>
                </a:lnTo>
                <a:lnTo>
                  <a:pt x="18533" y="96727"/>
                </a:lnTo>
                <a:lnTo>
                  <a:pt x="25123" y="95785"/>
                </a:lnTo>
                <a:close/>
              </a:path>
            </a:pathLst>
          </a:custGeom>
          <a:solidFill>
            <a:srgbClr val="585858"/>
          </a:solidFill>
        </p:spPr>
        <p:txBody>
          <a:bodyPr wrap="square" lIns="0" tIns="0" rIns="0" bIns="0" rtlCol="0">
            <a:noAutofit/>
          </a:bodyPr>
          <a:lstStyle/>
          <a:p>
            <a:endParaRPr/>
          </a:p>
        </p:txBody>
      </p:sp>
      <p:sp>
        <p:nvSpPr>
          <p:cNvPr id="23" name="object 23"/>
          <p:cNvSpPr/>
          <p:nvPr/>
        </p:nvSpPr>
        <p:spPr>
          <a:xfrm>
            <a:off x="10570815" y="2719486"/>
            <a:ext cx="99275" cy="106657"/>
          </a:xfrm>
          <a:custGeom>
            <a:avLst/>
            <a:gdLst/>
            <a:ahLst/>
            <a:cxnLst/>
            <a:rect l="l" t="t" r="r" b="b"/>
            <a:pathLst>
              <a:path w="99275" h="106657">
                <a:moveTo>
                  <a:pt x="30338" y="105715"/>
                </a:moveTo>
                <a:lnTo>
                  <a:pt x="36928" y="105715"/>
                </a:lnTo>
                <a:lnTo>
                  <a:pt x="44459" y="101947"/>
                </a:lnTo>
                <a:lnTo>
                  <a:pt x="49166" y="96295"/>
                </a:lnTo>
                <a:lnTo>
                  <a:pt x="92472" y="46370"/>
                </a:lnTo>
                <a:lnTo>
                  <a:pt x="96750" y="40010"/>
                </a:lnTo>
                <a:lnTo>
                  <a:pt x="99275" y="28467"/>
                </a:lnTo>
                <a:lnTo>
                  <a:pt x="96788" y="16806"/>
                </a:lnTo>
                <a:lnTo>
                  <a:pt x="89647" y="6807"/>
                </a:lnTo>
                <a:lnTo>
                  <a:pt x="83300" y="2530"/>
                </a:lnTo>
                <a:lnTo>
                  <a:pt x="71762" y="0"/>
                </a:lnTo>
                <a:lnTo>
                  <a:pt x="60105" y="2486"/>
                </a:lnTo>
                <a:lnTo>
                  <a:pt x="50108" y="9632"/>
                </a:lnTo>
                <a:lnTo>
                  <a:pt x="6802" y="59558"/>
                </a:lnTo>
                <a:lnTo>
                  <a:pt x="2524" y="65918"/>
                </a:lnTo>
                <a:lnTo>
                  <a:pt x="0" y="77460"/>
                </a:lnTo>
                <a:lnTo>
                  <a:pt x="2486" y="89121"/>
                </a:lnTo>
                <a:lnTo>
                  <a:pt x="9627" y="99121"/>
                </a:lnTo>
                <a:lnTo>
                  <a:pt x="15275" y="103831"/>
                </a:lnTo>
                <a:lnTo>
                  <a:pt x="22807" y="106657"/>
                </a:lnTo>
                <a:lnTo>
                  <a:pt x="30338" y="105715"/>
                </a:lnTo>
                <a:close/>
              </a:path>
            </a:pathLst>
          </a:custGeom>
          <a:solidFill>
            <a:srgbClr val="585858"/>
          </a:solidFill>
        </p:spPr>
        <p:txBody>
          <a:bodyPr wrap="square" lIns="0" tIns="0" rIns="0" bIns="0" rtlCol="0">
            <a:noAutofit/>
          </a:bodyPr>
          <a:lstStyle/>
          <a:p>
            <a:endParaRPr/>
          </a:p>
        </p:txBody>
      </p:sp>
      <p:sp>
        <p:nvSpPr>
          <p:cNvPr id="24" name="object 24"/>
          <p:cNvSpPr/>
          <p:nvPr/>
        </p:nvSpPr>
        <p:spPr>
          <a:xfrm>
            <a:off x="10502091" y="2678039"/>
            <a:ext cx="105865" cy="113251"/>
          </a:xfrm>
          <a:custGeom>
            <a:avLst/>
            <a:gdLst/>
            <a:ahLst/>
            <a:cxnLst/>
            <a:rect l="l" t="t" r="r" b="b"/>
            <a:pathLst>
              <a:path w="105865" h="113251">
                <a:moveTo>
                  <a:pt x="30338" y="112309"/>
                </a:moveTo>
                <a:lnTo>
                  <a:pt x="36928" y="111367"/>
                </a:lnTo>
                <a:lnTo>
                  <a:pt x="43518" y="108541"/>
                </a:lnTo>
                <a:lnTo>
                  <a:pt x="49166" y="102889"/>
                </a:lnTo>
                <a:lnTo>
                  <a:pt x="99062" y="46370"/>
                </a:lnTo>
                <a:lnTo>
                  <a:pt x="103340" y="40010"/>
                </a:lnTo>
                <a:lnTo>
                  <a:pt x="105865" y="28467"/>
                </a:lnTo>
                <a:lnTo>
                  <a:pt x="103378" y="16806"/>
                </a:lnTo>
                <a:lnTo>
                  <a:pt x="96237" y="6807"/>
                </a:lnTo>
                <a:lnTo>
                  <a:pt x="89890" y="2530"/>
                </a:lnTo>
                <a:lnTo>
                  <a:pt x="78352" y="0"/>
                </a:lnTo>
                <a:lnTo>
                  <a:pt x="66695" y="2486"/>
                </a:lnTo>
                <a:lnTo>
                  <a:pt x="56698" y="9632"/>
                </a:lnTo>
                <a:lnTo>
                  <a:pt x="6802" y="66152"/>
                </a:lnTo>
                <a:lnTo>
                  <a:pt x="2524" y="72512"/>
                </a:lnTo>
                <a:lnTo>
                  <a:pt x="0" y="84054"/>
                </a:lnTo>
                <a:lnTo>
                  <a:pt x="2486" y="95715"/>
                </a:lnTo>
                <a:lnTo>
                  <a:pt x="9627" y="105715"/>
                </a:lnTo>
                <a:lnTo>
                  <a:pt x="15275" y="110425"/>
                </a:lnTo>
                <a:lnTo>
                  <a:pt x="22807" y="113251"/>
                </a:lnTo>
                <a:lnTo>
                  <a:pt x="30338" y="112309"/>
                </a:lnTo>
                <a:close/>
              </a:path>
            </a:pathLst>
          </a:custGeom>
          <a:solidFill>
            <a:srgbClr val="585858"/>
          </a:solidFill>
        </p:spPr>
        <p:txBody>
          <a:bodyPr wrap="square" lIns="0" tIns="0" rIns="0" bIns="0" rtlCol="0">
            <a:noAutofit/>
          </a:bodyPr>
          <a:lstStyle/>
          <a:p>
            <a:endParaRPr/>
          </a:p>
        </p:txBody>
      </p:sp>
      <p:sp>
        <p:nvSpPr>
          <p:cNvPr id="25" name="object 25"/>
          <p:cNvSpPr/>
          <p:nvPr/>
        </p:nvSpPr>
        <p:spPr>
          <a:xfrm>
            <a:off x="10338499" y="2406018"/>
            <a:ext cx="188266" cy="224176"/>
          </a:xfrm>
          <a:custGeom>
            <a:avLst/>
            <a:gdLst/>
            <a:ahLst/>
            <a:cxnLst/>
            <a:rect l="l" t="t" r="r" b="b"/>
            <a:pathLst>
              <a:path w="188266" h="224176">
                <a:moveTo>
                  <a:pt x="0" y="177093"/>
                </a:moveTo>
                <a:lnTo>
                  <a:pt x="72487" y="221366"/>
                </a:lnTo>
                <a:lnTo>
                  <a:pt x="83986" y="224176"/>
                </a:lnTo>
                <a:lnTo>
                  <a:pt x="94634" y="219268"/>
                </a:lnTo>
                <a:lnTo>
                  <a:pt x="97905" y="214772"/>
                </a:lnTo>
                <a:lnTo>
                  <a:pt x="185457" y="69706"/>
                </a:lnTo>
                <a:lnTo>
                  <a:pt x="188266" y="58203"/>
                </a:lnTo>
                <a:lnTo>
                  <a:pt x="183364" y="47549"/>
                </a:lnTo>
                <a:lnTo>
                  <a:pt x="178867" y="44273"/>
                </a:lnTo>
                <a:lnTo>
                  <a:pt x="107319" y="0"/>
                </a:lnTo>
                <a:lnTo>
                  <a:pt x="0" y="177093"/>
                </a:lnTo>
                <a:close/>
              </a:path>
            </a:pathLst>
          </a:custGeom>
          <a:solidFill>
            <a:srgbClr val="585858"/>
          </a:solidFill>
        </p:spPr>
        <p:txBody>
          <a:bodyPr wrap="square" lIns="0" tIns="0" rIns="0" bIns="0" rtlCol="0">
            <a:noAutofit/>
          </a:bodyPr>
          <a:lstStyle/>
          <a:p>
            <a:endParaRPr/>
          </a:p>
        </p:txBody>
      </p:sp>
      <p:sp>
        <p:nvSpPr>
          <p:cNvPr id="26" name="object 26"/>
          <p:cNvSpPr/>
          <p:nvPr/>
        </p:nvSpPr>
        <p:spPr>
          <a:xfrm>
            <a:off x="10454292" y="2490797"/>
            <a:ext cx="504730" cy="405995"/>
          </a:xfrm>
          <a:custGeom>
            <a:avLst/>
            <a:gdLst/>
            <a:ahLst/>
            <a:cxnLst/>
            <a:rect l="l" t="t" r="r" b="b"/>
            <a:pathLst>
              <a:path w="504730" h="405995">
                <a:moveTo>
                  <a:pt x="365400" y="369549"/>
                </a:moveTo>
                <a:lnTo>
                  <a:pt x="365271" y="364548"/>
                </a:lnTo>
                <a:lnTo>
                  <a:pt x="365271" y="363606"/>
                </a:lnTo>
                <a:lnTo>
                  <a:pt x="368095" y="364548"/>
                </a:lnTo>
                <a:lnTo>
                  <a:pt x="374685" y="364548"/>
                </a:lnTo>
                <a:lnTo>
                  <a:pt x="387923" y="360876"/>
                </a:lnTo>
                <a:lnTo>
                  <a:pt x="398552" y="353096"/>
                </a:lnTo>
                <a:lnTo>
                  <a:pt x="405753" y="342166"/>
                </a:lnTo>
                <a:lnTo>
                  <a:pt x="408705" y="329044"/>
                </a:lnTo>
                <a:lnTo>
                  <a:pt x="408576" y="324042"/>
                </a:lnTo>
                <a:lnTo>
                  <a:pt x="408576" y="323100"/>
                </a:lnTo>
                <a:lnTo>
                  <a:pt x="411400" y="324042"/>
                </a:lnTo>
                <a:lnTo>
                  <a:pt x="417990" y="324042"/>
                </a:lnTo>
                <a:lnTo>
                  <a:pt x="431228" y="320371"/>
                </a:lnTo>
                <a:lnTo>
                  <a:pt x="441858" y="312591"/>
                </a:lnTo>
                <a:lnTo>
                  <a:pt x="449059" y="301661"/>
                </a:lnTo>
                <a:lnTo>
                  <a:pt x="452010" y="288539"/>
                </a:lnTo>
                <a:lnTo>
                  <a:pt x="451881" y="283537"/>
                </a:lnTo>
                <a:lnTo>
                  <a:pt x="450940" y="279769"/>
                </a:lnTo>
                <a:lnTo>
                  <a:pt x="450940" y="277885"/>
                </a:lnTo>
                <a:lnTo>
                  <a:pt x="456589" y="280711"/>
                </a:lnTo>
                <a:lnTo>
                  <a:pt x="463179" y="282595"/>
                </a:lnTo>
                <a:lnTo>
                  <a:pt x="470710" y="281653"/>
                </a:lnTo>
                <a:lnTo>
                  <a:pt x="483947" y="277982"/>
                </a:lnTo>
                <a:lnTo>
                  <a:pt x="494577" y="270202"/>
                </a:lnTo>
                <a:lnTo>
                  <a:pt x="501778" y="259272"/>
                </a:lnTo>
                <a:lnTo>
                  <a:pt x="504730" y="246149"/>
                </a:lnTo>
                <a:lnTo>
                  <a:pt x="504601" y="241148"/>
                </a:lnTo>
                <a:lnTo>
                  <a:pt x="502784" y="228305"/>
                </a:lnTo>
                <a:lnTo>
                  <a:pt x="496164" y="217751"/>
                </a:lnTo>
                <a:lnTo>
                  <a:pt x="494245" y="215714"/>
                </a:lnTo>
                <a:lnTo>
                  <a:pt x="342677" y="85720"/>
                </a:lnTo>
                <a:lnTo>
                  <a:pt x="332321" y="76300"/>
                </a:lnTo>
                <a:lnTo>
                  <a:pt x="267363" y="150717"/>
                </a:lnTo>
                <a:lnTo>
                  <a:pt x="257868" y="159634"/>
                </a:lnTo>
                <a:lnTo>
                  <a:pt x="246629" y="165825"/>
                </a:lnTo>
                <a:lnTo>
                  <a:pt x="233953" y="169135"/>
                </a:lnTo>
                <a:lnTo>
                  <a:pt x="229706" y="169557"/>
                </a:lnTo>
                <a:lnTo>
                  <a:pt x="224999" y="169557"/>
                </a:lnTo>
                <a:lnTo>
                  <a:pt x="211712" y="168084"/>
                </a:lnTo>
                <a:lnTo>
                  <a:pt x="199584" y="163667"/>
                </a:lnTo>
                <a:lnTo>
                  <a:pt x="189185" y="156304"/>
                </a:lnTo>
                <a:lnTo>
                  <a:pt x="179770" y="146048"/>
                </a:lnTo>
                <a:lnTo>
                  <a:pt x="173735" y="135376"/>
                </a:lnTo>
                <a:lnTo>
                  <a:pt x="170179" y="123843"/>
                </a:lnTo>
                <a:lnTo>
                  <a:pt x="169102" y="111879"/>
                </a:lnTo>
                <a:lnTo>
                  <a:pt x="170504" y="99919"/>
                </a:lnTo>
                <a:lnTo>
                  <a:pt x="174385" y="88393"/>
                </a:lnTo>
                <a:lnTo>
                  <a:pt x="180745" y="77733"/>
                </a:lnTo>
                <a:lnTo>
                  <a:pt x="182635" y="75358"/>
                </a:lnTo>
                <a:lnTo>
                  <a:pt x="238179" y="11303"/>
                </a:lnTo>
                <a:lnTo>
                  <a:pt x="228041" y="10467"/>
                </a:lnTo>
                <a:lnTo>
                  <a:pt x="217501" y="10410"/>
                </a:lnTo>
                <a:lnTo>
                  <a:pt x="206588" y="10919"/>
                </a:lnTo>
                <a:lnTo>
                  <a:pt x="195330" y="11782"/>
                </a:lnTo>
                <a:lnTo>
                  <a:pt x="183753" y="12788"/>
                </a:lnTo>
                <a:lnTo>
                  <a:pt x="171887" y="13725"/>
                </a:lnTo>
                <a:lnTo>
                  <a:pt x="159758" y="14381"/>
                </a:lnTo>
                <a:lnTo>
                  <a:pt x="147394" y="14544"/>
                </a:lnTo>
                <a:lnTo>
                  <a:pt x="134823" y="14001"/>
                </a:lnTo>
                <a:lnTo>
                  <a:pt x="122073" y="12542"/>
                </a:lnTo>
                <a:lnTo>
                  <a:pt x="109172" y="9955"/>
                </a:lnTo>
                <a:lnTo>
                  <a:pt x="96146" y="6026"/>
                </a:lnTo>
                <a:lnTo>
                  <a:pt x="83025" y="545"/>
                </a:lnTo>
                <a:lnTo>
                  <a:pt x="81903" y="0"/>
                </a:lnTo>
                <a:lnTo>
                  <a:pt x="0" y="135645"/>
                </a:lnTo>
                <a:lnTo>
                  <a:pt x="64016" y="210062"/>
                </a:lnTo>
                <a:lnTo>
                  <a:pt x="88493" y="181802"/>
                </a:lnTo>
                <a:lnTo>
                  <a:pt x="98084" y="173246"/>
                </a:lnTo>
                <a:lnTo>
                  <a:pt x="109871" y="167848"/>
                </a:lnTo>
                <a:lnTo>
                  <a:pt x="123086" y="165802"/>
                </a:lnTo>
                <a:lnTo>
                  <a:pt x="124267" y="165789"/>
                </a:lnTo>
                <a:lnTo>
                  <a:pt x="137126" y="167457"/>
                </a:lnTo>
                <a:lnTo>
                  <a:pt x="149025" y="172461"/>
                </a:lnTo>
                <a:lnTo>
                  <a:pt x="155334" y="177093"/>
                </a:lnTo>
                <a:lnTo>
                  <a:pt x="163985" y="186893"/>
                </a:lnTo>
                <a:lnTo>
                  <a:pt x="169188" y="198629"/>
                </a:lnTo>
                <a:lnTo>
                  <a:pt x="171338" y="211004"/>
                </a:lnTo>
                <a:lnTo>
                  <a:pt x="176045" y="209120"/>
                </a:lnTo>
                <a:lnTo>
                  <a:pt x="181694" y="208178"/>
                </a:lnTo>
                <a:lnTo>
                  <a:pt x="187342" y="208178"/>
                </a:lnTo>
                <a:lnTo>
                  <a:pt x="200202" y="209846"/>
                </a:lnTo>
                <a:lnTo>
                  <a:pt x="212100" y="214851"/>
                </a:lnTo>
                <a:lnTo>
                  <a:pt x="218409" y="219482"/>
                </a:lnTo>
                <a:lnTo>
                  <a:pt x="227114" y="229701"/>
                </a:lnTo>
                <a:lnTo>
                  <a:pt x="232517" y="241369"/>
                </a:lnTo>
                <a:lnTo>
                  <a:pt x="234413" y="254335"/>
                </a:lnTo>
                <a:lnTo>
                  <a:pt x="238179" y="253393"/>
                </a:lnTo>
                <a:lnTo>
                  <a:pt x="242886" y="252451"/>
                </a:lnTo>
                <a:lnTo>
                  <a:pt x="246652" y="252451"/>
                </a:lnTo>
                <a:lnTo>
                  <a:pt x="259264" y="254395"/>
                </a:lnTo>
                <a:lnTo>
                  <a:pt x="270869" y="259943"/>
                </a:lnTo>
                <a:lnTo>
                  <a:pt x="274894" y="262813"/>
                </a:lnTo>
                <a:lnTo>
                  <a:pt x="283115" y="272851"/>
                </a:lnTo>
                <a:lnTo>
                  <a:pt x="287871" y="284810"/>
                </a:lnTo>
                <a:lnTo>
                  <a:pt x="289016" y="292015"/>
                </a:lnTo>
                <a:lnTo>
                  <a:pt x="291840" y="291073"/>
                </a:lnTo>
                <a:lnTo>
                  <a:pt x="295606" y="290131"/>
                </a:lnTo>
                <a:lnTo>
                  <a:pt x="299371" y="290131"/>
                </a:lnTo>
                <a:lnTo>
                  <a:pt x="312278" y="292226"/>
                </a:lnTo>
                <a:lnTo>
                  <a:pt x="323848" y="299551"/>
                </a:lnTo>
                <a:lnTo>
                  <a:pt x="332118" y="309741"/>
                </a:lnTo>
                <a:lnTo>
                  <a:pt x="336565" y="321786"/>
                </a:lnTo>
                <a:lnTo>
                  <a:pt x="337028" y="324984"/>
                </a:lnTo>
                <a:lnTo>
                  <a:pt x="335784" y="337743"/>
                </a:lnTo>
                <a:lnTo>
                  <a:pt x="330224" y="349010"/>
                </a:lnTo>
                <a:lnTo>
                  <a:pt x="327614" y="352302"/>
                </a:lnTo>
                <a:lnTo>
                  <a:pt x="295606" y="389039"/>
                </a:lnTo>
                <a:lnTo>
                  <a:pt x="308786" y="399401"/>
                </a:lnTo>
                <a:lnTo>
                  <a:pt x="315376" y="403169"/>
                </a:lnTo>
                <a:lnTo>
                  <a:pt x="322907" y="405995"/>
                </a:lnTo>
                <a:lnTo>
                  <a:pt x="331380" y="405053"/>
                </a:lnTo>
                <a:lnTo>
                  <a:pt x="344617" y="401381"/>
                </a:lnTo>
                <a:lnTo>
                  <a:pt x="355247" y="393602"/>
                </a:lnTo>
                <a:lnTo>
                  <a:pt x="362448" y="382671"/>
                </a:lnTo>
                <a:lnTo>
                  <a:pt x="365400" y="369549"/>
                </a:lnTo>
                <a:close/>
              </a:path>
            </a:pathLst>
          </a:custGeom>
          <a:solidFill>
            <a:srgbClr val="585858"/>
          </a:solidFill>
        </p:spPr>
        <p:txBody>
          <a:bodyPr wrap="square" lIns="0" tIns="0" rIns="0" bIns="0" rtlCol="0">
            <a:noAutofit/>
          </a:bodyPr>
          <a:lstStyle/>
          <a:p>
            <a:endParaRPr/>
          </a:p>
        </p:txBody>
      </p:sp>
      <p:sp>
        <p:nvSpPr>
          <p:cNvPr id="27" name="object 27"/>
          <p:cNvSpPr/>
          <p:nvPr/>
        </p:nvSpPr>
        <p:spPr>
          <a:xfrm>
            <a:off x="10967381" y="2406019"/>
            <a:ext cx="188269" cy="224176"/>
          </a:xfrm>
          <a:custGeom>
            <a:avLst/>
            <a:gdLst/>
            <a:ahLst/>
            <a:cxnLst/>
            <a:rect l="l" t="t" r="r" b="b"/>
            <a:pathLst>
              <a:path w="188269" h="224176">
                <a:moveTo>
                  <a:pt x="188269" y="177093"/>
                </a:moveTo>
                <a:lnTo>
                  <a:pt x="81888" y="0"/>
                </a:lnTo>
                <a:lnTo>
                  <a:pt x="9399" y="44273"/>
                </a:lnTo>
                <a:lnTo>
                  <a:pt x="4901" y="47549"/>
                </a:lnTo>
                <a:lnTo>
                  <a:pt x="0" y="58203"/>
                </a:lnTo>
                <a:lnTo>
                  <a:pt x="2809" y="69706"/>
                </a:lnTo>
                <a:lnTo>
                  <a:pt x="90361" y="214772"/>
                </a:lnTo>
                <a:lnTo>
                  <a:pt x="93631" y="219268"/>
                </a:lnTo>
                <a:lnTo>
                  <a:pt x="104280" y="224176"/>
                </a:lnTo>
                <a:lnTo>
                  <a:pt x="115779" y="221366"/>
                </a:lnTo>
                <a:lnTo>
                  <a:pt x="188269" y="177093"/>
                </a:lnTo>
                <a:close/>
              </a:path>
            </a:pathLst>
          </a:custGeom>
          <a:solidFill>
            <a:srgbClr val="585858"/>
          </a:solidFill>
        </p:spPr>
        <p:txBody>
          <a:bodyPr wrap="square" lIns="0" tIns="0" rIns="0" bIns="0" rtlCol="0">
            <a:noAutofit/>
          </a:bodyPr>
          <a:lstStyle/>
          <a:p>
            <a:endParaRPr/>
          </a:p>
        </p:txBody>
      </p:sp>
      <p:sp>
        <p:nvSpPr>
          <p:cNvPr id="28" name="object 28"/>
          <p:cNvSpPr/>
          <p:nvPr/>
        </p:nvSpPr>
        <p:spPr>
          <a:xfrm>
            <a:off x="10640673" y="2482319"/>
            <a:ext cx="398241" cy="221366"/>
          </a:xfrm>
          <a:custGeom>
            <a:avLst/>
            <a:gdLst/>
            <a:ahLst/>
            <a:cxnLst/>
            <a:rect l="l" t="t" r="r" b="b"/>
            <a:pathLst>
              <a:path w="398241" h="221366">
                <a:moveTo>
                  <a:pt x="83806" y="12245"/>
                </a:moveTo>
                <a:lnTo>
                  <a:pt x="9434" y="97024"/>
                </a:lnTo>
                <a:lnTo>
                  <a:pt x="2732" y="107714"/>
                </a:lnTo>
                <a:lnTo>
                  <a:pt x="0" y="119383"/>
                </a:lnTo>
                <a:lnTo>
                  <a:pt x="1138" y="131094"/>
                </a:lnTo>
                <a:lnTo>
                  <a:pt x="6049" y="141912"/>
                </a:lnTo>
                <a:lnTo>
                  <a:pt x="13200" y="149775"/>
                </a:lnTo>
                <a:lnTo>
                  <a:pt x="24304" y="156419"/>
                </a:lnTo>
                <a:lnTo>
                  <a:pt x="36392" y="159285"/>
                </a:lnTo>
                <a:lnTo>
                  <a:pt x="41442" y="159195"/>
                </a:lnTo>
                <a:lnTo>
                  <a:pt x="53722" y="156110"/>
                </a:lnTo>
                <a:lnTo>
                  <a:pt x="64523" y="148703"/>
                </a:lnTo>
                <a:lnTo>
                  <a:pt x="66861" y="146007"/>
                </a:lnTo>
                <a:lnTo>
                  <a:pt x="69372" y="143126"/>
                </a:lnTo>
                <a:lnTo>
                  <a:pt x="76127" y="135378"/>
                </a:lnTo>
                <a:lnTo>
                  <a:pt x="85954" y="124106"/>
                </a:lnTo>
                <a:lnTo>
                  <a:pt x="97684" y="110652"/>
                </a:lnTo>
                <a:lnTo>
                  <a:pt x="110144" y="96360"/>
                </a:lnTo>
                <a:lnTo>
                  <a:pt x="122166" y="82570"/>
                </a:lnTo>
                <a:lnTo>
                  <a:pt x="132578" y="70627"/>
                </a:lnTo>
                <a:lnTo>
                  <a:pt x="140210" y="61873"/>
                </a:lnTo>
                <a:lnTo>
                  <a:pt x="144057" y="57461"/>
                </a:lnTo>
                <a:lnTo>
                  <a:pt x="320103" y="209120"/>
                </a:lnTo>
                <a:lnTo>
                  <a:pt x="324810" y="213830"/>
                </a:lnTo>
                <a:lnTo>
                  <a:pt x="326693" y="215714"/>
                </a:lnTo>
                <a:lnTo>
                  <a:pt x="330458" y="221366"/>
                </a:lnTo>
                <a:lnTo>
                  <a:pt x="398241" y="143181"/>
                </a:lnTo>
                <a:lnTo>
                  <a:pt x="318220" y="12245"/>
                </a:lnTo>
                <a:lnTo>
                  <a:pt x="304210" y="16797"/>
                </a:lnTo>
                <a:lnTo>
                  <a:pt x="290641" y="20213"/>
                </a:lnTo>
                <a:lnTo>
                  <a:pt x="277476" y="22587"/>
                </a:lnTo>
                <a:lnTo>
                  <a:pt x="264677" y="24016"/>
                </a:lnTo>
                <a:lnTo>
                  <a:pt x="252205" y="24594"/>
                </a:lnTo>
                <a:lnTo>
                  <a:pt x="240023" y="24416"/>
                </a:lnTo>
                <a:lnTo>
                  <a:pt x="228093" y="23577"/>
                </a:lnTo>
                <a:lnTo>
                  <a:pt x="216376" y="22174"/>
                </a:lnTo>
                <a:lnTo>
                  <a:pt x="204834" y="20299"/>
                </a:lnTo>
                <a:lnTo>
                  <a:pt x="193430" y="18050"/>
                </a:lnTo>
                <a:lnTo>
                  <a:pt x="182126" y="15520"/>
                </a:lnTo>
                <a:lnTo>
                  <a:pt x="170883" y="12805"/>
                </a:lnTo>
                <a:lnTo>
                  <a:pt x="159663" y="10000"/>
                </a:lnTo>
                <a:lnTo>
                  <a:pt x="148429" y="7200"/>
                </a:lnTo>
                <a:lnTo>
                  <a:pt x="137143" y="4500"/>
                </a:lnTo>
                <a:lnTo>
                  <a:pt x="125766" y="1996"/>
                </a:lnTo>
                <a:lnTo>
                  <a:pt x="120522" y="941"/>
                </a:lnTo>
                <a:lnTo>
                  <a:pt x="119580" y="941"/>
                </a:lnTo>
                <a:lnTo>
                  <a:pt x="115814" y="0"/>
                </a:lnTo>
                <a:lnTo>
                  <a:pt x="103366" y="880"/>
                </a:lnTo>
                <a:lnTo>
                  <a:pt x="91523" y="5755"/>
                </a:lnTo>
                <a:lnTo>
                  <a:pt x="83806" y="12245"/>
                </a:lnTo>
                <a:close/>
              </a:path>
            </a:pathLst>
          </a:custGeom>
          <a:solidFill>
            <a:srgbClr val="585858"/>
          </a:solidFill>
        </p:spPr>
        <p:txBody>
          <a:bodyPr wrap="square" lIns="0" tIns="0" rIns="0" bIns="0" rtlCol="0">
            <a:noAutofit/>
          </a:bodyPr>
          <a:lstStyle/>
          <a:p>
            <a:endParaRPr/>
          </a:p>
        </p:txBody>
      </p:sp>
      <p:sp>
        <p:nvSpPr>
          <p:cNvPr id="29" name="object 29"/>
          <p:cNvSpPr/>
          <p:nvPr/>
        </p:nvSpPr>
        <p:spPr>
          <a:xfrm>
            <a:off x="992124" y="2784348"/>
            <a:ext cx="3235452" cy="1720595"/>
          </a:xfrm>
          <a:prstGeom prst="rect">
            <a:avLst/>
          </a:prstGeom>
          <a:blipFill>
            <a:blip r:embed="rId2" cstate="print"/>
            <a:stretch>
              <a:fillRect/>
            </a:stretch>
          </a:blipFill>
        </p:spPr>
        <p:txBody>
          <a:bodyPr wrap="square" lIns="0" tIns="0" rIns="0" bIns="0" rtlCol="0">
            <a:noAutofit/>
          </a:bodyPr>
          <a:lstStyle/>
          <a:p>
            <a:endParaRPr/>
          </a:p>
        </p:txBody>
      </p:sp>
      <p:sp>
        <p:nvSpPr>
          <p:cNvPr id="8" name="object 8"/>
          <p:cNvSpPr/>
          <p:nvPr/>
        </p:nvSpPr>
        <p:spPr>
          <a:xfrm>
            <a:off x="9247632" y="382524"/>
            <a:ext cx="2545079" cy="323088"/>
          </a:xfrm>
          <a:prstGeom prst="rect">
            <a:avLst/>
          </a:prstGeom>
          <a:blipFill>
            <a:blip r:embed="rId3" cstate="print"/>
            <a:stretch>
              <a:fillRect/>
            </a:stretch>
          </a:blipFill>
        </p:spPr>
        <p:txBody>
          <a:bodyPr wrap="square" lIns="0" tIns="0" rIns="0" bIns="0" rtlCol="0">
            <a:noAutofit/>
          </a:bodyPr>
          <a:lstStyle/>
          <a:p>
            <a:endParaRPr/>
          </a:p>
        </p:txBody>
      </p:sp>
      <p:sp>
        <p:nvSpPr>
          <p:cNvPr id="7" name="object 7"/>
          <p:cNvSpPr txBox="1"/>
          <p:nvPr/>
        </p:nvSpPr>
        <p:spPr>
          <a:xfrm>
            <a:off x="912368" y="875283"/>
            <a:ext cx="1887191" cy="913003"/>
          </a:xfrm>
          <a:prstGeom prst="rect">
            <a:avLst/>
          </a:prstGeom>
        </p:spPr>
        <p:txBody>
          <a:bodyPr wrap="square" lIns="0" tIns="18732" rIns="0" bIns="0" rtlCol="0">
            <a:noAutofit/>
          </a:bodyPr>
          <a:lstStyle/>
          <a:p>
            <a:pPr marL="12700" marR="76123">
              <a:lnSpc>
                <a:spcPts val="2950"/>
              </a:lnSpc>
            </a:pPr>
            <a:r>
              <a:rPr sz="2800" spc="-27" dirty="0">
                <a:solidFill>
                  <a:srgbClr val="0A111D"/>
                </a:solidFill>
                <a:latin typeface="Calibri"/>
                <a:cs typeface="Calibri"/>
              </a:rPr>
              <a:t>Trabajar en</a:t>
            </a:r>
            <a:endParaRPr sz="2800" dirty="0">
              <a:latin typeface="Calibri"/>
              <a:cs typeface="Calibri"/>
            </a:endParaRPr>
          </a:p>
          <a:p>
            <a:pPr marL="12700">
              <a:lnSpc>
                <a:spcPts val="4215"/>
              </a:lnSpc>
              <a:spcBef>
                <a:spcPts val="63"/>
              </a:spcBef>
            </a:pPr>
            <a:r>
              <a:rPr sz="4000" spc="-2" dirty="0">
                <a:solidFill>
                  <a:srgbClr val="0A111D"/>
                </a:solidFill>
                <a:latin typeface="Calibri"/>
                <a:cs typeface="Calibri"/>
              </a:rPr>
              <a:t>ALIANZA</a:t>
            </a:r>
            <a:endParaRPr sz="4000" dirty="0">
              <a:latin typeface="Calibri"/>
              <a:cs typeface="Calibri"/>
            </a:endParaRPr>
          </a:p>
        </p:txBody>
      </p:sp>
      <p:sp>
        <p:nvSpPr>
          <p:cNvPr id="6" name="object 6"/>
          <p:cNvSpPr txBox="1"/>
          <p:nvPr/>
        </p:nvSpPr>
        <p:spPr>
          <a:xfrm>
            <a:off x="5054346" y="2258695"/>
            <a:ext cx="4476785" cy="1484248"/>
          </a:xfrm>
          <a:prstGeom prst="rect">
            <a:avLst/>
          </a:prstGeom>
        </p:spPr>
        <p:txBody>
          <a:bodyPr wrap="square" lIns="0" tIns="9715" rIns="0" bIns="0" rtlCol="0">
            <a:noAutofit/>
          </a:bodyPr>
          <a:lstStyle/>
          <a:p>
            <a:pPr marL="12700" marR="1401">
              <a:lnSpc>
                <a:spcPts val="1530"/>
              </a:lnSpc>
            </a:pPr>
            <a:r>
              <a:rPr sz="1400" spc="20" dirty="0">
                <a:solidFill>
                  <a:srgbClr val="404040"/>
                </a:solidFill>
                <a:latin typeface="Calibri"/>
                <a:cs typeface="Calibri"/>
              </a:rPr>
              <a:t>Desarrollar  una  alianza  con  </a:t>
            </a:r>
            <a:r>
              <a:rPr sz="1400" b="1" i="1" spc="20" dirty="0">
                <a:solidFill>
                  <a:srgbClr val="404040"/>
                </a:solidFill>
                <a:latin typeface="Calibri"/>
                <a:cs typeface="Calibri"/>
              </a:rPr>
              <a:t>Vinos  de  Chile  </a:t>
            </a:r>
            <a:r>
              <a:rPr sz="1400" spc="20" dirty="0">
                <a:solidFill>
                  <a:srgbClr val="404040"/>
                </a:solidFill>
                <a:latin typeface="Calibri"/>
                <a:cs typeface="Calibri"/>
              </a:rPr>
              <a:t>nos  permite</a:t>
            </a:r>
            <a:endParaRPr sz="1400" dirty="0">
              <a:latin typeface="Calibri"/>
              <a:cs typeface="Calibri"/>
            </a:endParaRPr>
          </a:p>
          <a:p>
            <a:pPr marL="12700" marR="1502">
              <a:lnSpc>
                <a:spcPts val="1680"/>
              </a:lnSpc>
              <a:spcBef>
                <a:spcPts val="7"/>
              </a:spcBef>
            </a:pPr>
            <a:r>
              <a:rPr sz="1400" spc="-19" dirty="0">
                <a:solidFill>
                  <a:srgbClr val="404040"/>
                </a:solidFill>
                <a:latin typeface="Calibri"/>
                <a:cs typeface="Calibri"/>
              </a:rPr>
              <a:t>r</a:t>
            </a:r>
            <a:r>
              <a:rPr sz="1400" spc="0" dirty="0">
                <a:solidFill>
                  <a:srgbClr val="404040"/>
                </a:solidFill>
                <a:latin typeface="Calibri"/>
                <a:cs typeface="Calibri"/>
              </a:rPr>
              <a:t>eali</a:t>
            </a:r>
            <a:r>
              <a:rPr sz="1400" spc="-25" dirty="0">
                <a:solidFill>
                  <a:srgbClr val="404040"/>
                </a:solidFill>
                <a:latin typeface="Calibri"/>
                <a:cs typeface="Calibri"/>
              </a:rPr>
              <a:t>z</a:t>
            </a:r>
            <a:r>
              <a:rPr sz="1400" spc="0" dirty="0">
                <a:solidFill>
                  <a:srgbClr val="404040"/>
                </a:solidFill>
                <a:latin typeface="Calibri"/>
                <a:cs typeface="Calibri"/>
              </a:rPr>
              <a:t>ar  </a:t>
            </a:r>
            <a:r>
              <a:rPr sz="1400" spc="75" dirty="0">
                <a:solidFill>
                  <a:srgbClr val="404040"/>
                </a:solidFill>
                <a:latin typeface="Calibri"/>
                <a:cs typeface="Calibri"/>
              </a:rPr>
              <a:t> </a:t>
            </a:r>
            <a:r>
              <a:rPr sz="1400" spc="-4" dirty="0">
                <a:solidFill>
                  <a:srgbClr val="404040"/>
                </a:solidFill>
                <a:latin typeface="Calibri"/>
                <a:cs typeface="Calibri"/>
              </a:rPr>
              <a:t>u</a:t>
            </a:r>
            <a:r>
              <a:rPr sz="1400" spc="4" dirty="0">
                <a:solidFill>
                  <a:srgbClr val="404040"/>
                </a:solidFill>
                <a:latin typeface="Calibri"/>
                <a:cs typeface="Calibri"/>
              </a:rPr>
              <a:t>n</a:t>
            </a:r>
            <a:r>
              <a:rPr sz="1400" spc="0" dirty="0">
                <a:solidFill>
                  <a:srgbClr val="404040"/>
                </a:solidFill>
                <a:latin typeface="Calibri"/>
                <a:cs typeface="Calibri"/>
              </a:rPr>
              <a:t>a  </a:t>
            </a:r>
            <a:r>
              <a:rPr sz="1400" spc="69" dirty="0">
                <a:solidFill>
                  <a:srgbClr val="404040"/>
                </a:solidFill>
                <a:latin typeface="Calibri"/>
                <a:cs typeface="Calibri"/>
              </a:rPr>
              <a:t> </a:t>
            </a:r>
            <a:r>
              <a:rPr sz="1400" spc="-19" dirty="0">
                <a:solidFill>
                  <a:srgbClr val="404040"/>
                </a:solidFill>
                <a:latin typeface="Calibri"/>
                <a:cs typeface="Calibri"/>
              </a:rPr>
              <a:t>c</a:t>
            </a:r>
            <a:r>
              <a:rPr sz="1400" spc="0" dirty="0">
                <a:solidFill>
                  <a:srgbClr val="404040"/>
                </a:solidFill>
                <a:latin typeface="Calibri"/>
                <a:cs typeface="Calibri"/>
              </a:rPr>
              <a:t>alib</a:t>
            </a:r>
            <a:r>
              <a:rPr sz="1400" spc="-25" dirty="0">
                <a:solidFill>
                  <a:srgbClr val="404040"/>
                </a:solidFill>
                <a:latin typeface="Calibri"/>
                <a:cs typeface="Calibri"/>
              </a:rPr>
              <a:t>r</a:t>
            </a:r>
            <a:r>
              <a:rPr sz="1400" spc="9" dirty="0">
                <a:solidFill>
                  <a:srgbClr val="404040"/>
                </a:solidFill>
                <a:latin typeface="Calibri"/>
                <a:cs typeface="Calibri"/>
              </a:rPr>
              <a:t>a</a:t>
            </a:r>
            <a:r>
              <a:rPr sz="1400" spc="-4" dirty="0">
                <a:solidFill>
                  <a:srgbClr val="404040"/>
                </a:solidFill>
                <a:latin typeface="Calibri"/>
                <a:cs typeface="Calibri"/>
              </a:rPr>
              <a:t>c</a:t>
            </a:r>
            <a:r>
              <a:rPr sz="1400" spc="0" dirty="0">
                <a:solidFill>
                  <a:srgbClr val="404040"/>
                </a:solidFill>
                <a:latin typeface="Calibri"/>
                <a:cs typeface="Calibri"/>
              </a:rPr>
              <a:t>i</a:t>
            </a:r>
            <a:r>
              <a:rPr sz="1400" spc="4" dirty="0">
                <a:solidFill>
                  <a:srgbClr val="404040"/>
                </a:solidFill>
                <a:latin typeface="Calibri"/>
                <a:cs typeface="Calibri"/>
              </a:rPr>
              <a:t>ó</a:t>
            </a:r>
            <a:r>
              <a:rPr sz="1400" spc="0" dirty="0">
                <a:solidFill>
                  <a:srgbClr val="404040"/>
                </a:solidFill>
                <a:latin typeface="Calibri"/>
                <a:cs typeface="Calibri"/>
              </a:rPr>
              <a:t>n  </a:t>
            </a:r>
            <a:r>
              <a:rPr sz="1400" spc="69" dirty="0">
                <a:solidFill>
                  <a:srgbClr val="404040"/>
                </a:solidFill>
                <a:latin typeface="Calibri"/>
                <a:cs typeface="Calibri"/>
              </a:rPr>
              <a:t> </a:t>
            </a:r>
            <a:r>
              <a:rPr sz="1400" spc="0" dirty="0">
                <a:solidFill>
                  <a:srgbClr val="404040"/>
                </a:solidFill>
                <a:latin typeface="Calibri"/>
                <a:cs typeface="Calibri"/>
              </a:rPr>
              <a:t>f</a:t>
            </a:r>
            <a:r>
              <a:rPr sz="1400" spc="4" dirty="0">
                <a:solidFill>
                  <a:srgbClr val="404040"/>
                </a:solidFill>
                <a:latin typeface="Calibri"/>
                <a:cs typeface="Calibri"/>
              </a:rPr>
              <a:t>i</a:t>
            </a:r>
            <a:r>
              <a:rPr sz="1400" spc="-4" dirty="0">
                <a:solidFill>
                  <a:srgbClr val="404040"/>
                </a:solidFill>
                <a:latin typeface="Calibri"/>
                <a:cs typeface="Calibri"/>
              </a:rPr>
              <a:t>n</a:t>
            </a:r>
            <a:r>
              <a:rPr sz="1400" spc="0" dirty="0">
                <a:solidFill>
                  <a:srgbClr val="404040"/>
                </a:solidFill>
                <a:latin typeface="Calibri"/>
                <a:cs typeface="Calibri"/>
              </a:rPr>
              <a:t>a  </a:t>
            </a:r>
            <a:r>
              <a:rPr sz="1400" spc="74" dirty="0">
                <a:solidFill>
                  <a:srgbClr val="404040"/>
                </a:solidFill>
                <a:latin typeface="Calibri"/>
                <a:cs typeface="Calibri"/>
              </a:rPr>
              <a:t> </a:t>
            </a:r>
            <a:r>
              <a:rPr sz="1400" spc="-19" dirty="0">
                <a:solidFill>
                  <a:srgbClr val="404040"/>
                </a:solidFill>
                <a:latin typeface="Calibri"/>
                <a:cs typeface="Calibri"/>
              </a:rPr>
              <a:t>c</a:t>
            </a:r>
            <a:r>
              <a:rPr sz="1400" spc="0" dirty="0">
                <a:solidFill>
                  <a:srgbClr val="404040"/>
                </a:solidFill>
                <a:latin typeface="Calibri"/>
                <a:cs typeface="Calibri"/>
              </a:rPr>
              <a:t>on  </a:t>
            </a:r>
            <a:r>
              <a:rPr sz="1400" spc="69" dirty="0">
                <a:solidFill>
                  <a:srgbClr val="404040"/>
                </a:solidFill>
                <a:latin typeface="Calibri"/>
                <a:cs typeface="Calibri"/>
              </a:rPr>
              <a:t> </a:t>
            </a:r>
            <a:r>
              <a:rPr sz="1400" spc="-4" dirty="0">
                <a:solidFill>
                  <a:srgbClr val="404040"/>
                </a:solidFill>
                <a:latin typeface="Calibri"/>
                <a:cs typeface="Calibri"/>
              </a:rPr>
              <a:t>e</a:t>
            </a:r>
            <a:r>
              <a:rPr sz="1400" spc="0" dirty="0">
                <a:solidFill>
                  <a:srgbClr val="404040"/>
                </a:solidFill>
                <a:latin typeface="Calibri"/>
                <a:cs typeface="Calibri"/>
              </a:rPr>
              <a:t>l  </a:t>
            </a:r>
            <a:r>
              <a:rPr sz="1400" spc="74" dirty="0">
                <a:solidFill>
                  <a:srgbClr val="404040"/>
                </a:solidFill>
                <a:latin typeface="Calibri"/>
                <a:cs typeface="Calibri"/>
              </a:rPr>
              <a:t> </a:t>
            </a:r>
            <a:r>
              <a:rPr sz="1400" spc="0" dirty="0">
                <a:solidFill>
                  <a:srgbClr val="404040"/>
                </a:solidFill>
                <a:latin typeface="Calibri"/>
                <a:cs typeface="Calibri"/>
              </a:rPr>
              <a:t>se</a:t>
            </a:r>
            <a:r>
              <a:rPr sz="1400" spc="-4" dirty="0">
                <a:solidFill>
                  <a:srgbClr val="404040"/>
                </a:solidFill>
                <a:latin typeface="Calibri"/>
                <a:cs typeface="Calibri"/>
              </a:rPr>
              <a:t>c</a:t>
            </a:r>
            <a:r>
              <a:rPr sz="1400" spc="-14" dirty="0">
                <a:solidFill>
                  <a:srgbClr val="404040"/>
                </a:solidFill>
                <a:latin typeface="Calibri"/>
                <a:cs typeface="Calibri"/>
              </a:rPr>
              <a:t>t</a:t>
            </a:r>
            <a:r>
              <a:rPr sz="1400" spc="0" dirty="0">
                <a:solidFill>
                  <a:srgbClr val="404040"/>
                </a:solidFill>
                <a:latin typeface="Calibri"/>
                <a:cs typeface="Calibri"/>
              </a:rPr>
              <a:t>or  </a:t>
            </a:r>
            <a:r>
              <a:rPr sz="1400" spc="74" dirty="0">
                <a:solidFill>
                  <a:srgbClr val="404040"/>
                </a:solidFill>
                <a:latin typeface="Calibri"/>
                <a:cs typeface="Calibri"/>
              </a:rPr>
              <a:t> </a:t>
            </a:r>
            <a:r>
              <a:rPr sz="1400" spc="0" dirty="0">
                <a:solidFill>
                  <a:srgbClr val="404040"/>
                </a:solidFill>
                <a:latin typeface="Calibri"/>
                <a:cs typeface="Calibri"/>
              </a:rPr>
              <a:t>vitiviní</a:t>
            </a:r>
            <a:r>
              <a:rPr sz="1400" spc="-14" dirty="0">
                <a:solidFill>
                  <a:srgbClr val="404040"/>
                </a:solidFill>
                <a:latin typeface="Calibri"/>
                <a:cs typeface="Calibri"/>
              </a:rPr>
              <a:t>c</a:t>
            </a:r>
            <a:r>
              <a:rPr sz="1400" spc="0" dirty="0">
                <a:solidFill>
                  <a:srgbClr val="404040"/>
                </a:solidFill>
                <a:latin typeface="Calibri"/>
                <a:cs typeface="Calibri"/>
              </a:rPr>
              <a:t>o</a:t>
            </a:r>
            <a:r>
              <a:rPr sz="1400" spc="4" dirty="0">
                <a:solidFill>
                  <a:srgbClr val="404040"/>
                </a:solidFill>
                <a:latin typeface="Calibri"/>
                <a:cs typeface="Calibri"/>
              </a:rPr>
              <a:t>l</a:t>
            </a:r>
            <a:r>
              <a:rPr sz="1400" spc="0" dirty="0">
                <a:solidFill>
                  <a:srgbClr val="404040"/>
                </a:solidFill>
                <a:latin typeface="Calibri"/>
                <a:cs typeface="Calibri"/>
              </a:rPr>
              <a:t>a,</a:t>
            </a:r>
            <a:endParaRPr sz="1400" dirty="0">
              <a:latin typeface="Calibri"/>
              <a:cs typeface="Calibri"/>
            </a:endParaRPr>
          </a:p>
          <a:p>
            <a:pPr marL="12700" marR="1671">
              <a:lnSpc>
                <a:spcPts val="1680"/>
              </a:lnSpc>
            </a:pPr>
            <a:r>
              <a:rPr sz="1400" spc="8" dirty="0">
                <a:solidFill>
                  <a:srgbClr val="404040"/>
                </a:solidFill>
                <a:latin typeface="Calibri"/>
                <a:cs typeface="Calibri"/>
              </a:rPr>
              <a:t>entregando la generación de reportes profundos de apoyo a</a:t>
            </a:r>
            <a:endParaRPr sz="1400" dirty="0">
              <a:latin typeface="Calibri"/>
              <a:cs typeface="Calibri"/>
            </a:endParaRPr>
          </a:p>
          <a:p>
            <a:pPr marL="12700" marR="276">
              <a:lnSpc>
                <a:spcPts val="1680"/>
              </a:lnSpc>
            </a:pPr>
            <a:r>
              <a:rPr sz="1400" spc="5" dirty="0">
                <a:solidFill>
                  <a:srgbClr val="404040"/>
                </a:solidFill>
                <a:latin typeface="Calibri"/>
                <a:cs typeface="Calibri"/>
              </a:rPr>
              <a:t>la  planificación  estratégica  de  las  organizaciones  socias  y</a:t>
            </a:r>
            <a:endParaRPr sz="1400" dirty="0">
              <a:latin typeface="Calibri"/>
              <a:cs typeface="Calibri"/>
            </a:endParaRPr>
          </a:p>
          <a:p>
            <a:pPr marL="12700">
              <a:lnSpc>
                <a:spcPts val="1680"/>
              </a:lnSpc>
            </a:pPr>
            <a:r>
              <a:rPr sz="1400" spc="6" dirty="0">
                <a:solidFill>
                  <a:srgbClr val="404040"/>
                </a:solidFill>
                <a:latin typeface="Calibri"/>
                <a:cs typeface="Calibri"/>
              </a:rPr>
              <a:t>hecho a medida. La alianza nos permite poder mirar año con</a:t>
            </a:r>
            <a:endParaRPr sz="1400" dirty="0">
              <a:latin typeface="Calibri"/>
              <a:cs typeface="Calibri"/>
            </a:endParaRPr>
          </a:p>
          <a:p>
            <a:pPr marL="12700" marR="1988">
              <a:lnSpc>
                <a:spcPts val="1685"/>
              </a:lnSpc>
              <a:spcBef>
                <a:spcPts val="0"/>
              </a:spcBef>
            </a:pPr>
            <a:r>
              <a:rPr sz="1400" spc="17" dirty="0">
                <a:solidFill>
                  <a:srgbClr val="404040"/>
                </a:solidFill>
                <a:latin typeface="Calibri"/>
                <a:cs typeface="Calibri"/>
              </a:rPr>
              <a:t>año  la  evolución  y  desarrollo  del  sector  en  material  de</a:t>
            </a:r>
            <a:endParaRPr sz="1400" dirty="0">
              <a:latin typeface="Calibri"/>
              <a:cs typeface="Calibri"/>
            </a:endParaRPr>
          </a:p>
          <a:p>
            <a:pPr marL="12700" marR="26746">
              <a:lnSpc>
                <a:spcPts val="1680"/>
              </a:lnSpc>
            </a:pPr>
            <a:r>
              <a:rPr sz="1400" spc="-3" dirty="0">
                <a:solidFill>
                  <a:srgbClr val="404040"/>
                </a:solidFill>
                <a:latin typeface="Calibri"/>
                <a:cs typeface="Calibri"/>
              </a:rPr>
              <a:t>personas y crecer juntos con un enfoque sostenible.</a:t>
            </a:r>
            <a:endParaRPr sz="1400" dirty="0">
              <a:latin typeface="Calibri"/>
              <a:cs typeface="Calibri"/>
            </a:endParaRPr>
          </a:p>
        </p:txBody>
      </p:sp>
      <p:sp>
        <p:nvSpPr>
          <p:cNvPr id="5" name="object 5"/>
          <p:cNvSpPr txBox="1"/>
          <p:nvPr/>
        </p:nvSpPr>
        <p:spPr>
          <a:xfrm>
            <a:off x="5054346" y="3930904"/>
            <a:ext cx="4614310" cy="1365122"/>
          </a:xfrm>
          <a:prstGeom prst="rect">
            <a:avLst/>
          </a:prstGeom>
        </p:spPr>
        <p:txBody>
          <a:bodyPr wrap="square" lIns="0" tIns="9715" rIns="0" bIns="0" rtlCol="0">
            <a:noAutofit/>
          </a:bodyPr>
          <a:lstStyle/>
          <a:p>
            <a:pPr marL="12700">
              <a:lnSpc>
                <a:spcPts val="1530"/>
              </a:lnSpc>
            </a:pPr>
            <a:r>
              <a:rPr sz="1400" spc="13" dirty="0">
                <a:solidFill>
                  <a:srgbClr val="404040"/>
                </a:solidFill>
                <a:latin typeface="Calibri"/>
                <a:cs typeface="Calibri"/>
              </a:rPr>
              <a:t>Gracias a la conformación y trabajo conjunto con </a:t>
            </a:r>
            <a:r>
              <a:rPr sz="1400" b="1" i="1" spc="13" dirty="0">
                <a:solidFill>
                  <a:srgbClr val="404040"/>
                </a:solidFill>
                <a:latin typeface="Calibri"/>
                <a:cs typeface="Calibri"/>
              </a:rPr>
              <a:t>Comité de</a:t>
            </a:r>
            <a:endParaRPr sz="1400" dirty="0">
              <a:latin typeface="Calibri"/>
              <a:cs typeface="Calibri"/>
            </a:endParaRPr>
          </a:p>
          <a:p>
            <a:pPr marL="12700" marR="1738">
              <a:lnSpc>
                <a:spcPts val="1680"/>
              </a:lnSpc>
              <a:spcBef>
                <a:spcPts val="7"/>
              </a:spcBef>
            </a:pPr>
            <a:r>
              <a:rPr sz="1400" b="1" i="1" spc="25" dirty="0">
                <a:solidFill>
                  <a:srgbClr val="404040"/>
                </a:solidFill>
                <a:latin typeface="Calibri"/>
                <a:cs typeface="Calibri"/>
              </a:rPr>
              <a:t>Expertos</a:t>
            </a:r>
            <a:r>
              <a:rPr sz="1400" spc="25" dirty="0">
                <a:solidFill>
                  <a:srgbClr val="404040"/>
                </a:solidFill>
                <a:latin typeface="Calibri"/>
                <a:cs typeface="Calibri"/>
              </a:rPr>
              <a:t>, conformado por directores y gerentes de RR.HH.</a:t>
            </a:r>
            <a:r>
              <a:rPr lang="es-CL" sz="1400" spc="25" dirty="0">
                <a:solidFill>
                  <a:srgbClr val="404040"/>
                </a:solidFill>
                <a:latin typeface="Calibri"/>
                <a:cs typeface="Calibri"/>
              </a:rPr>
              <a:t> </a:t>
            </a:r>
            <a:r>
              <a:rPr lang="es-MX" sz="1400" spc="10" dirty="0">
                <a:solidFill>
                  <a:srgbClr val="404040"/>
                </a:solidFill>
                <a:latin typeface="Calibri"/>
                <a:cs typeface="Calibri"/>
              </a:rPr>
              <a:t>de  empresas  del  rubro,  se  logra  mejorar</a:t>
            </a:r>
            <a:r>
              <a:rPr lang="es-CL" sz="1400" spc="11" dirty="0">
                <a:solidFill>
                  <a:srgbClr val="404040"/>
                </a:solidFill>
                <a:latin typeface="Calibri"/>
                <a:cs typeface="Calibri"/>
              </a:rPr>
              <a:t>el  estudio  en </a:t>
            </a:r>
            <a:r>
              <a:rPr lang="es-MX" sz="1400" spc="-1" dirty="0">
                <a:solidFill>
                  <a:srgbClr val="404040"/>
                </a:solidFill>
                <a:latin typeface="Calibri"/>
                <a:cs typeface="Calibri"/>
              </a:rPr>
              <a:t>función de la relevancia, impacto y prioridades sectoriales.</a:t>
            </a:r>
            <a:endParaRPr lang="es-MX" sz="1400" dirty="0">
              <a:latin typeface="Calibri"/>
              <a:cs typeface="Calibri"/>
            </a:endParaRPr>
          </a:p>
          <a:p>
            <a:pPr marL="12700" marR="1738">
              <a:lnSpc>
                <a:spcPts val="1680"/>
              </a:lnSpc>
              <a:spcBef>
                <a:spcPts val="7"/>
              </a:spcBef>
            </a:pPr>
            <a:endParaRPr lang="es-CL" sz="1400" dirty="0">
              <a:latin typeface="Calibri"/>
              <a:cs typeface="Calibri"/>
            </a:endParaRPr>
          </a:p>
          <a:p>
            <a:pPr marL="12700" marR="1738">
              <a:lnSpc>
                <a:spcPts val="1680"/>
              </a:lnSpc>
              <a:spcBef>
                <a:spcPts val="7"/>
              </a:spcBef>
            </a:pPr>
            <a:endParaRPr lang="es-MX" sz="1400" dirty="0">
              <a:latin typeface="Calibri"/>
              <a:cs typeface="Calibri"/>
            </a:endParaRPr>
          </a:p>
          <a:p>
            <a:pPr marL="12700" marR="1738">
              <a:lnSpc>
                <a:spcPts val="1680"/>
              </a:lnSpc>
              <a:spcBef>
                <a:spcPts val="7"/>
              </a:spcBef>
            </a:pPr>
            <a:endParaRPr sz="1400" dirty="0">
              <a:latin typeface="Calibri"/>
              <a:cs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6848" y="3988392"/>
            <a:ext cx="1851602" cy="1445343"/>
          </a:xfrm>
          <a:prstGeom prst="rect">
            <a:avLst/>
          </a:prstGeom>
        </p:spPr>
      </p:pic>
      <p:pic>
        <p:nvPicPr>
          <p:cNvPr id="8" name="Imagen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0026" y="4390747"/>
            <a:ext cx="2115126" cy="1042988"/>
          </a:xfrm>
          <a:prstGeom prst="rect">
            <a:avLst/>
          </a:prstGeom>
        </p:spPr>
      </p:pic>
      <p:pic>
        <p:nvPicPr>
          <p:cNvPr id="9" name="Imagen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07818" y="4390747"/>
            <a:ext cx="2543175" cy="1042988"/>
          </a:xfrm>
          <a:prstGeom prst="rect">
            <a:avLst/>
          </a:prstGeom>
        </p:spPr>
      </p:pic>
      <p:sp>
        <p:nvSpPr>
          <p:cNvPr id="2" name="Título 1"/>
          <p:cNvSpPr>
            <a:spLocks noGrp="1"/>
          </p:cNvSpPr>
          <p:nvPr>
            <p:ph type="title"/>
          </p:nvPr>
        </p:nvSpPr>
        <p:spPr>
          <a:xfrm>
            <a:off x="2152649" y="819573"/>
            <a:ext cx="7886700" cy="994172"/>
          </a:xfrm>
        </p:spPr>
        <p:txBody>
          <a:bodyPr>
            <a:normAutofit/>
          </a:bodyPr>
          <a:lstStyle/>
          <a:p>
            <a:pPr algn="ctr" eaLnBrk="0" fontAlgn="base" hangingPunct="0">
              <a:spcAft>
                <a:spcPct val="0"/>
              </a:spcAft>
            </a:pPr>
            <a:r>
              <a:rPr lang="es-ES" sz="5400" b="1" dirty="0">
                <a:latin typeface="+mn-lt"/>
              </a:rPr>
              <a:t>CAPITAL HUMANO</a:t>
            </a:r>
            <a:endParaRPr lang="en-US" sz="5400" b="1" dirty="0">
              <a:latin typeface="+mn-lt"/>
            </a:endParaRPr>
          </a:p>
        </p:txBody>
      </p:sp>
      <p:sp>
        <p:nvSpPr>
          <p:cNvPr id="5" name="Marcador de contenido 2"/>
          <p:cNvSpPr txBox="1">
            <a:spLocks/>
          </p:cNvSpPr>
          <p:nvPr/>
        </p:nvSpPr>
        <p:spPr>
          <a:xfrm>
            <a:off x="864468" y="1223086"/>
            <a:ext cx="7886700" cy="4411827"/>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lvl="1">
              <a:lnSpc>
                <a:spcPct val="80000"/>
              </a:lnSpc>
              <a:spcBef>
                <a:spcPts val="750"/>
              </a:spcBef>
              <a:defRPr/>
            </a:pPr>
            <a:endParaRPr lang="es-CL" altLang="es-CL" sz="1200" dirty="0">
              <a:ea typeface="Arial" charset="0"/>
              <a:cs typeface="Arial" charset="0"/>
            </a:endParaRPr>
          </a:p>
        </p:txBody>
      </p:sp>
      <p:sp>
        <p:nvSpPr>
          <p:cNvPr id="3" name="Google Shape;31;p1">
            <a:extLst>
              <a:ext uri="{FF2B5EF4-FFF2-40B4-BE49-F238E27FC236}">
                <a16:creationId xmlns:a16="http://schemas.microsoft.com/office/drawing/2014/main" id="{94716F47-FAD2-F51E-D46E-F4E19A9693BF}"/>
              </a:ext>
            </a:extLst>
          </p:cNvPr>
          <p:cNvSpPr txBox="1"/>
          <p:nvPr/>
        </p:nvSpPr>
        <p:spPr>
          <a:xfrm>
            <a:off x="3588457" y="3205121"/>
            <a:ext cx="5015082" cy="529952"/>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32B55"/>
              </a:buClr>
              <a:buSzPts val="1600"/>
              <a:buFont typeface="Exo"/>
              <a:buNone/>
            </a:pPr>
            <a:r>
              <a:rPr lang="es-CL" sz="1400" b="0" i="0" u="none" strike="noStrike" cap="none" dirty="0">
                <a:solidFill>
                  <a:srgbClr val="31075F"/>
                </a:solidFill>
                <a:latin typeface="Exo"/>
                <a:ea typeface="Exo"/>
                <a:cs typeface="Exo"/>
                <a:sym typeface="Exo"/>
              </a:rPr>
              <a:t>12 DE ABRIL 2023</a:t>
            </a:r>
            <a:endParaRPr sz="1400" b="0" i="0" u="none" strike="noStrike" cap="none" dirty="0">
              <a:solidFill>
                <a:srgbClr val="31075F"/>
              </a:solidFill>
              <a:latin typeface="Exo"/>
              <a:ea typeface="Exo"/>
              <a:cs typeface="Exo"/>
              <a:sym typeface="Exo"/>
            </a:endParaRPr>
          </a:p>
        </p:txBody>
      </p:sp>
      <p:sp>
        <p:nvSpPr>
          <p:cNvPr id="10" name="Google Shape;32;p1">
            <a:extLst>
              <a:ext uri="{FF2B5EF4-FFF2-40B4-BE49-F238E27FC236}">
                <a16:creationId xmlns:a16="http://schemas.microsoft.com/office/drawing/2014/main" id="{2B30E513-8A85-D50D-BEFE-0EAF9CAB05F3}"/>
              </a:ext>
            </a:extLst>
          </p:cNvPr>
          <p:cNvSpPr txBox="1"/>
          <p:nvPr/>
        </p:nvSpPr>
        <p:spPr>
          <a:xfrm>
            <a:off x="864466" y="2769338"/>
            <a:ext cx="10463063" cy="45146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32B55"/>
              </a:buClr>
              <a:buSzPts val="5400"/>
              <a:buFont typeface="Arial"/>
              <a:buNone/>
            </a:pPr>
            <a:r>
              <a:rPr lang="es-CL" sz="3600" b="0" i="0" u="none" strike="noStrike" cap="none" dirty="0">
                <a:ea typeface="Exo ExtraBold"/>
                <a:cs typeface="Exo ExtraBold"/>
                <a:sym typeface="Exo ExtraBold"/>
              </a:rPr>
              <a:t>    </a:t>
            </a:r>
            <a:r>
              <a:rPr lang="es-CL" sz="3600" b="1" i="0" u="none" strike="noStrike" cap="none" dirty="0">
                <a:ea typeface="Exo ExtraBold"/>
                <a:cs typeface="Exo ExtraBold"/>
                <a:sym typeface="Exo ExtraBold"/>
              </a:rPr>
              <a:t>ESTUDIO DE REMUNERACIONES Y COMPENSACIONES SECTOR VITIVINÍCOLA</a:t>
            </a:r>
          </a:p>
          <a:p>
            <a:pPr marL="0" marR="0" lvl="0" indent="0" algn="l" rtl="0">
              <a:lnSpc>
                <a:spcPct val="90000"/>
              </a:lnSpc>
              <a:spcBef>
                <a:spcPts val="0"/>
              </a:spcBef>
              <a:spcAft>
                <a:spcPts val="0"/>
              </a:spcAft>
              <a:buClr>
                <a:srgbClr val="F32B55"/>
              </a:buClr>
              <a:buSzPts val="5400"/>
              <a:buFont typeface="Arial"/>
              <a:buNone/>
            </a:pPr>
            <a:r>
              <a:rPr lang="es-CL" sz="3600" b="1" dirty="0">
                <a:solidFill>
                  <a:srgbClr val="31075F"/>
                </a:solidFill>
                <a:sym typeface="Exo ExtraBold"/>
              </a:rPr>
              <a:t> </a:t>
            </a:r>
            <a:endParaRPr sz="3600" b="1" i="0" u="none" strike="noStrike" cap="none" dirty="0">
              <a:solidFill>
                <a:schemeClr val="tx1"/>
              </a:solidFill>
              <a:ea typeface="Exo ExtraBold"/>
              <a:cs typeface="Exo ExtraBold"/>
              <a:sym typeface="Exo ExtraBold"/>
            </a:endParaRPr>
          </a:p>
        </p:txBody>
      </p:sp>
    </p:spTree>
    <p:extLst>
      <p:ext uri="{BB962C8B-B14F-4D97-AF65-F5344CB8AC3E}">
        <p14:creationId xmlns:p14="http://schemas.microsoft.com/office/powerpoint/2010/main" val="3730781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FC6C9D-60A9-A391-A5F8-092ADA956843}"/>
              </a:ext>
            </a:extLst>
          </p:cNvPr>
          <p:cNvSpPr>
            <a:spLocks noGrp="1"/>
          </p:cNvSpPr>
          <p:nvPr>
            <p:ph type="title"/>
          </p:nvPr>
        </p:nvSpPr>
        <p:spPr>
          <a:xfrm>
            <a:off x="963518" y="428024"/>
            <a:ext cx="10270066" cy="681832"/>
          </a:xfrm>
        </p:spPr>
        <p:txBody>
          <a:bodyPr>
            <a:normAutofit/>
          </a:bodyPr>
          <a:lstStyle/>
          <a:p>
            <a:r>
              <a:rPr lang="es-CL" sz="4000" b="1" dirty="0">
                <a:latin typeface="+mn-lt"/>
              </a:rPr>
              <a:t>Por qué</a:t>
            </a:r>
          </a:p>
        </p:txBody>
      </p:sp>
      <p:sp>
        <p:nvSpPr>
          <p:cNvPr id="7" name="CuadroTexto 6">
            <a:extLst>
              <a:ext uri="{FF2B5EF4-FFF2-40B4-BE49-F238E27FC236}">
                <a16:creationId xmlns:a16="http://schemas.microsoft.com/office/drawing/2014/main" id="{19EF0AB9-C33C-8D66-D2D6-5EF9DE6F7F60}"/>
              </a:ext>
            </a:extLst>
          </p:cNvPr>
          <p:cNvSpPr txBox="1"/>
          <p:nvPr/>
        </p:nvSpPr>
        <p:spPr>
          <a:xfrm>
            <a:off x="436400" y="1109856"/>
            <a:ext cx="11319197" cy="5047536"/>
          </a:xfrm>
          <a:prstGeom prst="rect">
            <a:avLst/>
          </a:prstGeom>
          <a:noFill/>
        </p:spPr>
        <p:txBody>
          <a:bodyPr wrap="square" rtlCol="0">
            <a:spAutoFit/>
          </a:bodyPr>
          <a:lstStyle/>
          <a:p>
            <a:r>
              <a:rPr lang="es-CL" sz="1400" dirty="0">
                <a:solidFill>
                  <a:schemeClr val="tx1">
                    <a:lumMod val="75000"/>
                    <a:lumOff val="25000"/>
                  </a:schemeClr>
                </a:solidFill>
                <a:effectLst/>
                <a:ea typeface="Times New Roman" panose="02020603050405020304" pitchFamily="18" charset="0"/>
                <a:cs typeface="Times New Roman" panose="02020603050405020304" pitchFamily="18" charset="0"/>
              </a:rPr>
              <a:t> </a:t>
            </a:r>
            <a:endParaRPr lang="es-CL" sz="1400" dirty="0">
              <a:solidFill>
                <a:schemeClr val="tx1">
                  <a:lumMod val="75000"/>
                  <a:lumOff val="25000"/>
                </a:schemeClr>
              </a:solidFill>
              <a:effectLst/>
              <a:ea typeface="Calibri" panose="020F050202020403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es-CL" sz="1400" dirty="0">
                <a:solidFill>
                  <a:schemeClr val="tx1">
                    <a:lumMod val="75000"/>
                    <a:lumOff val="25000"/>
                  </a:schemeClr>
                </a:solidFill>
                <a:effectLst/>
                <a:ea typeface="Times New Roman" panose="02020603050405020304" pitchFamily="18" charset="0"/>
                <a:cs typeface="Times New Roman" panose="02020603050405020304" pitchFamily="18" charset="0"/>
              </a:rPr>
              <a:t>Es un instrumento que nos permitirá potenciar la competitividad externa como industria, así como tener parámetro de equidad interna entre las viñas.</a:t>
            </a:r>
          </a:p>
          <a:p>
            <a:pPr marL="342900" lvl="0" indent="-342900">
              <a:buSzPts val="1000"/>
              <a:buFont typeface="Symbol" pitchFamily="2" charset="2"/>
              <a:buChar char=""/>
              <a:tabLst>
                <a:tab pos="457200" algn="l"/>
              </a:tabLst>
            </a:pPr>
            <a:endParaRPr lang="es-CL" sz="1400" dirty="0">
              <a:solidFill>
                <a:schemeClr val="tx1">
                  <a:lumMod val="75000"/>
                  <a:lumOff val="25000"/>
                </a:schemeClr>
              </a:solidFill>
              <a:effectLst/>
              <a:ea typeface="Calibri" panose="020F050202020403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es-CL" sz="1400" dirty="0">
                <a:solidFill>
                  <a:schemeClr val="tx1">
                    <a:lumMod val="75000"/>
                    <a:lumOff val="25000"/>
                  </a:schemeClr>
                </a:solidFill>
                <a:ea typeface="Times New Roman" panose="02020603050405020304" pitchFamily="18" charset="0"/>
                <a:cs typeface="Times New Roman" panose="02020603050405020304" pitchFamily="18" charset="0"/>
              </a:rPr>
              <a:t>E</a:t>
            </a:r>
            <a:r>
              <a:rPr lang="es-CL" sz="1400" dirty="0">
                <a:solidFill>
                  <a:schemeClr val="tx1">
                    <a:lumMod val="75000"/>
                    <a:lumOff val="25000"/>
                  </a:schemeClr>
                </a:solidFill>
                <a:effectLst/>
                <a:ea typeface="Times New Roman" panose="02020603050405020304" pitchFamily="18" charset="0"/>
                <a:cs typeface="Times New Roman" panose="02020603050405020304" pitchFamily="18" charset="0"/>
              </a:rPr>
              <a:t>ntrega información de gran valor para la pequeña, mediana y gran empresa, todos nos veremos beneficiados por la información.</a:t>
            </a:r>
          </a:p>
          <a:p>
            <a:pPr marL="342900" lvl="0" indent="-342900">
              <a:buSzPts val="1000"/>
              <a:buFont typeface="Symbol" pitchFamily="2" charset="2"/>
              <a:buChar char=""/>
              <a:tabLst>
                <a:tab pos="457200" algn="l"/>
              </a:tabLst>
            </a:pPr>
            <a:endParaRPr lang="es-CL" sz="1400" dirty="0">
              <a:solidFill>
                <a:schemeClr val="tx1">
                  <a:lumMod val="75000"/>
                  <a:lumOff val="25000"/>
                </a:schemeClr>
              </a:solidFill>
              <a:effectLst/>
              <a:ea typeface="Calibri" panose="020F050202020403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es-CL" sz="1400" dirty="0">
                <a:solidFill>
                  <a:schemeClr val="tx1">
                    <a:lumMod val="75000"/>
                    <a:lumOff val="25000"/>
                  </a:schemeClr>
                </a:solidFill>
                <a:effectLst/>
                <a:ea typeface="Times New Roman" panose="02020603050405020304" pitchFamily="18" charset="0"/>
                <a:cs typeface="Times New Roman" panose="02020603050405020304" pitchFamily="18" charset="0"/>
              </a:rPr>
              <a:t>Nos permite tener un </a:t>
            </a:r>
            <a:r>
              <a:rPr lang="es-CL" sz="1400" dirty="0" err="1">
                <a:solidFill>
                  <a:schemeClr val="tx1">
                    <a:lumMod val="75000"/>
                    <a:lumOff val="25000"/>
                  </a:schemeClr>
                </a:solidFill>
                <a:effectLst/>
                <a:ea typeface="Times New Roman" panose="02020603050405020304" pitchFamily="18" charset="0"/>
                <a:cs typeface="Times New Roman" panose="02020603050405020304" pitchFamily="18" charset="0"/>
              </a:rPr>
              <a:t>benchmark</a:t>
            </a:r>
            <a:r>
              <a:rPr lang="es-CL" sz="1400" dirty="0">
                <a:solidFill>
                  <a:schemeClr val="tx1">
                    <a:lumMod val="75000"/>
                    <a:lumOff val="25000"/>
                  </a:schemeClr>
                </a:solidFill>
                <a:effectLst/>
                <a:ea typeface="Times New Roman" panose="02020603050405020304" pitchFamily="18" charset="0"/>
                <a:cs typeface="Times New Roman" panose="02020603050405020304" pitchFamily="18" charset="0"/>
              </a:rPr>
              <a:t> no sólo de la industria, sino también de empresas claves en las zonas geográficas donde nos encontramos y que son claves al momento de atraer la mano de obra.  </a:t>
            </a:r>
          </a:p>
          <a:p>
            <a:pPr marL="342900" lvl="0" indent="-342900">
              <a:buSzPts val="1000"/>
              <a:buFont typeface="Symbol" pitchFamily="2" charset="2"/>
              <a:buChar char=""/>
              <a:tabLst>
                <a:tab pos="457200" algn="l"/>
              </a:tabLst>
            </a:pPr>
            <a:endParaRPr lang="es-CL" sz="1400" dirty="0">
              <a:solidFill>
                <a:schemeClr val="tx1">
                  <a:lumMod val="75000"/>
                  <a:lumOff val="25000"/>
                </a:schemeClr>
              </a:solidFill>
              <a:effectLst/>
              <a:ea typeface="Calibri" panose="020F050202020403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es-CL" sz="1400" dirty="0">
                <a:solidFill>
                  <a:schemeClr val="tx1">
                    <a:lumMod val="75000"/>
                    <a:lumOff val="25000"/>
                  </a:schemeClr>
                </a:solidFill>
                <a:effectLst/>
                <a:ea typeface="Times New Roman" panose="02020603050405020304" pitchFamily="18" charset="0"/>
                <a:cs typeface="Times New Roman" panose="02020603050405020304" pitchFamily="18" charset="0"/>
              </a:rPr>
              <a:t>Nos permitirá catastrar nuestra fuerza laboral a nivel de industria, lo cual es un dato muy relevante y crítico en estos tiempos. </a:t>
            </a:r>
          </a:p>
          <a:p>
            <a:pPr marL="342900" lvl="0" indent="-342900">
              <a:buSzPts val="1000"/>
              <a:buFont typeface="Symbol" pitchFamily="2" charset="2"/>
              <a:buChar char=""/>
              <a:tabLst>
                <a:tab pos="457200" algn="l"/>
              </a:tabLst>
            </a:pPr>
            <a:endParaRPr lang="es-CL" sz="1400" dirty="0">
              <a:solidFill>
                <a:schemeClr val="tx1">
                  <a:lumMod val="75000"/>
                  <a:lumOff val="25000"/>
                </a:schemeClr>
              </a:solidFill>
              <a:effectLst/>
              <a:ea typeface="Calibri" panose="020F050202020403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es-CL" sz="1400" dirty="0">
                <a:solidFill>
                  <a:schemeClr val="tx1">
                    <a:lumMod val="75000"/>
                    <a:lumOff val="25000"/>
                  </a:schemeClr>
                </a:solidFill>
                <a:effectLst/>
                <a:ea typeface="Times New Roman" panose="02020603050405020304" pitchFamily="18" charset="0"/>
                <a:cs typeface="Times New Roman" panose="02020603050405020304" pitchFamily="18" charset="0"/>
              </a:rPr>
              <a:t>Tener información tan detallada es muy valioso, porque en todos los estudios de compensación del mercado, a las viñas siempre se las compara con empresas de consumo masivo o de la agroindustria, la cual posee procesos y características distintas a las nuestras.</a:t>
            </a:r>
          </a:p>
          <a:p>
            <a:pPr marL="342900" lvl="0" indent="-342900">
              <a:buSzPts val="1000"/>
              <a:buFont typeface="Symbol" pitchFamily="2" charset="2"/>
              <a:buChar char=""/>
              <a:tabLst>
                <a:tab pos="457200" algn="l"/>
              </a:tabLst>
            </a:pPr>
            <a:endParaRPr lang="es-CL" sz="1400" dirty="0">
              <a:solidFill>
                <a:schemeClr val="tx1">
                  <a:lumMod val="75000"/>
                  <a:lumOff val="25000"/>
                </a:schemeClr>
              </a:solidFill>
              <a:effectLst/>
              <a:ea typeface="Calibri" panose="020F050202020403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es-CL" sz="1400" dirty="0">
                <a:solidFill>
                  <a:schemeClr val="tx1">
                    <a:lumMod val="75000"/>
                    <a:lumOff val="25000"/>
                  </a:schemeClr>
                </a:solidFill>
                <a:effectLst/>
                <a:ea typeface="Times New Roman" panose="02020603050405020304" pitchFamily="18" charset="0"/>
                <a:cs typeface="Times New Roman" panose="02020603050405020304" pitchFamily="18" charset="0"/>
              </a:rPr>
              <a:t>Estratégicamente, nos da visibilidad como industria y releva la contribución del sector.</a:t>
            </a:r>
          </a:p>
          <a:p>
            <a:pPr marL="342900" lvl="0" indent="-342900">
              <a:buSzPts val="1000"/>
              <a:buFont typeface="Symbol" pitchFamily="2" charset="2"/>
              <a:buChar char=""/>
              <a:tabLst>
                <a:tab pos="457200" algn="l"/>
              </a:tabLst>
            </a:pPr>
            <a:endParaRPr lang="es-CL" sz="1400" dirty="0">
              <a:solidFill>
                <a:schemeClr val="tx1">
                  <a:lumMod val="75000"/>
                  <a:lumOff val="25000"/>
                </a:schemeClr>
              </a:solidFill>
              <a:effectLst/>
              <a:ea typeface="Calibri" panose="020F050202020403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es-CL" sz="1400" dirty="0">
                <a:solidFill>
                  <a:schemeClr val="tx1">
                    <a:lumMod val="75000"/>
                    <a:lumOff val="25000"/>
                  </a:schemeClr>
                </a:solidFill>
                <a:effectLst/>
                <a:ea typeface="Times New Roman" panose="02020603050405020304" pitchFamily="18" charset="0"/>
                <a:cs typeface="Times New Roman" panose="02020603050405020304" pitchFamily="18" charset="0"/>
              </a:rPr>
              <a:t>Este tipo de estudios (y la forma en que Vinos de Chile lo está convocando) potencia la integración del sector, la colaboración entre las viñas y la inclusión, independiente del tamaño de la empresa. </a:t>
            </a:r>
          </a:p>
          <a:p>
            <a:pPr marL="342900" lvl="0" indent="-342900">
              <a:buSzPts val="1000"/>
              <a:buFont typeface="Symbol" pitchFamily="2" charset="2"/>
              <a:buChar char=""/>
              <a:tabLst>
                <a:tab pos="457200" algn="l"/>
              </a:tabLst>
            </a:pPr>
            <a:endParaRPr lang="es-CL" sz="1400" dirty="0">
              <a:solidFill>
                <a:schemeClr val="tx1">
                  <a:lumMod val="75000"/>
                  <a:lumOff val="25000"/>
                </a:schemeClr>
              </a:solidFill>
              <a:effectLst/>
              <a:ea typeface="Calibri" panose="020F050202020403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es-CL" sz="1400" dirty="0">
                <a:solidFill>
                  <a:schemeClr val="tx1">
                    <a:lumMod val="75000"/>
                    <a:lumOff val="25000"/>
                  </a:schemeClr>
                </a:solidFill>
                <a:effectLst/>
                <a:ea typeface="Times New Roman" panose="02020603050405020304" pitchFamily="18" charset="0"/>
                <a:cs typeface="Times New Roman" panose="02020603050405020304" pitchFamily="18" charset="0"/>
              </a:rPr>
              <a:t>Excelente metodología para compartir mejores prácticas y elevar el estándar de todas las compañías.</a:t>
            </a:r>
          </a:p>
          <a:p>
            <a:pPr lvl="0">
              <a:buSzPts val="1000"/>
              <a:tabLst>
                <a:tab pos="457200" algn="l"/>
              </a:tabLst>
            </a:pPr>
            <a:r>
              <a:rPr lang="es-CL" sz="1400" dirty="0">
                <a:solidFill>
                  <a:schemeClr val="tx1">
                    <a:lumMod val="75000"/>
                    <a:lumOff val="25000"/>
                  </a:schemeClr>
                </a:solidFill>
                <a:effectLst/>
                <a:ea typeface="Times New Roman" panose="02020603050405020304" pitchFamily="18" charset="0"/>
                <a:cs typeface="Times New Roman" panose="02020603050405020304" pitchFamily="18" charset="0"/>
              </a:rPr>
              <a:t> </a:t>
            </a:r>
            <a:endParaRPr lang="es-CL" sz="1400" dirty="0">
              <a:solidFill>
                <a:schemeClr val="tx1">
                  <a:lumMod val="75000"/>
                  <a:lumOff val="25000"/>
                </a:schemeClr>
              </a:solidFill>
              <a:effectLst/>
              <a:ea typeface="Calibri" panose="020F050202020403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es-CL" sz="1400" dirty="0">
                <a:solidFill>
                  <a:schemeClr val="tx1">
                    <a:lumMod val="75000"/>
                    <a:lumOff val="25000"/>
                  </a:schemeClr>
                </a:solidFill>
                <a:effectLst/>
                <a:ea typeface="Times New Roman" panose="02020603050405020304" pitchFamily="18" charset="0"/>
                <a:cs typeface="Times New Roman" panose="02020603050405020304" pitchFamily="18" charset="0"/>
              </a:rPr>
              <a:t>Como Asociación, el estudio es una herramienta tangible que nos da valor agregado frente a los Socios Medianos y Pequeños pues les entregará información valiosísima que  no podrían obtener de manera independiente.</a:t>
            </a:r>
            <a:endParaRPr lang="es-CL" sz="1400" dirty="0">
              <a:solidFill>
                <a:schemeClr val="tx1">
                  <a:lumMod val="75000"/>
                  <a:lumOff val="25000"/>
                </a:schemeClr>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62126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FE08D40-A94E-8959-FD2A-9ACC30D5B728}"/>
              </a:ext>
            </a:extLst>
          </p:cNvPr>
          <p:cNvSpPr>
            <a:spLocks noGrp="1"/>
          </p:cNvSpPr>
          <p:nvPr>
            <p:ph idx="1"/>
          </p:nvPr>
        </p:nvSpPr>
        <p:spPr>
          <a:xfrm>
            <a:off x="306047" y="1368970"/>
            <a:ext cx="11813500" cy="5068234"/>
          </a:xfrm>
        </p:spPr>
        <p:txBody>
          <a:bodyPr>
            <a:noAutofit/>
          </a:bodyPr>
          <a:lstStyle/>
          <a:p>
            <a:pPr marL="342900" indent="-342900" algn="just">
              <a:lnSpc>
                <a:spcPct val="107000"/>
              </a:lnSpc>
              <a:buFont typeface="+mj-lt"/>
              <a:buAutoNum type="arabicPeriod"/>
            </a:pPr>
            <a:r>
              <a:rPr lang="es-CL" sz="1400" dirty="0">
                <a:solidFill>
                  <a:schemeClr val="tx1">
                    <a:lumMod val="75000"/>
                    <a:lumOff val="25000"/>
                  </a:schemeClr>
                </a:solidFill>
                <a:ea typeface="Calibri" panose="020F0502020204030204" pitchFamily="34" charset="0"/>
                <a:cs typeface="Times New Roman" panose="02020603050405020304" pitchFamily="18" charset="0"/>
              </a:rPr>
              <a:t>Levantar los descriptores de cargo de todas las posiciones transversales a las empresas del rubro vitivinícola, desde cargos Operarios a cargos profesionales. Dichos descriptores deben contar con las funciones, competencias, estudios/formación y responsabilidades del cargo. Con el objetivo de luego comparar posiciones de similar envergadura (independiente del nombre del cargo).</a:t>
            </a:r>
          </a:p>
          <a:p>
            <a:pPr marL="342900" indent="-342900" algn="just">
              <a:lnSpc>
                <a:spcPct val="107000"/>
              </a:lnSpc>
              <a:buFont typeface="+mj-lt"/>
              <a:buAutoNum type="arabicPeriod"/>
            </a:pPr>
            <a:r>
              <a:rPr lang="es-CL" sz="1400" dirty="0">
                <a:solidFill>
                  <a:schemeClr val="tx1">
                    <a:lumMod val="75000"/>
                    <a:lumOff val="25000"/>
                  </a:schemeClr>
                </a:solidFill>
                <a:ea typeface="Calibri" panose="020F0502020204030204" pitchFamily="34" charset="0"/>
                <a:cs typeface="Times New Roman" panose="02020603050405020304" pitchFamily="18" charset="0"/>
              </a:rPr>
              <a:t>En base a la información anterior, armar un estudio de mercado que permita conocer y comparar el rango de remuneraciones, bonificaciones y beneficios de las personas que trabajan en el sector vitivinícola. Se debe considerar en el análisis la zona geográfica y el tamaño de empresa para poder dar contexto a la evaluación de cada cargo. </a:t>
            </a:r>
          </a:p>
          <a:p>
            <a:pPr marL="342900" indent="-342900" algn="just">
              <a:lnSpc>
                <a:spcPct val="107000"/>
              </a:lnSpc>
              <a:buFont typeface="+mj-lt"/>
              <a:buAutoNum type="arabicPeriod"/>
            </a:pPr>
            <a:r>
              <a:rPr lang="es-CL" sz="1400" dirty="0">
                <a:solidFill>
                  <a:schemeClr val="tx1">
                    <a:lumMod val="75000"/>
                    <a:lumOff val="25000"/>
                  </a:schemeClr>
                </a:solidFill>
                <a:ea typeface="Calibri" panose="020F0502020204030204" pitchFamily="34" charset="0"/>
                <a:cs typeface="Times New Roman" panose="02020603050405020304" pitchFamily="18" charset="0"/>
              </a:rPr>
              <a:t>Se debe incluir la referencia de los rangos de remuneraciones de los sectores que compiten con la mano de obra del sector, para lo cual se puede definir previamente las regiones y principales industrias a tomar en consideración. </a:t>
            </a:r>
          </a:p>
          <a:p>
            <a:pPr marL="342900" indent="-342900" algn="just">
              <a:lnSpc>
                <a:spcPct val="107000"/>
              </a:lnSpc>
              <a:buFont typeface="+mj-lt"/>
              <a:buAutoNum type="arabicPeriod"/>
            </a:pPr>
            <a:r>
              <a:rPr lang="es-CL" sz="1400" dirty="0">
                <a:solidFill>
                  <a:schemeClr val="tx1">
                    <a:lumMod val="75000"/>
                    <a:lumOff val="25000"/>
                  </a:schemeClr>
                </a:solidFill>
                <a:ea typeface="Calibri" panose="020F0502020204030204" pitchFamily="34" charset="0"/>
                <a:cs typeface="Times New Roman" panose="02020603050405020304" pitchFamily="18" charset="0"/>
              </a:rPr>
              <a:t>Se espera que el análisis pueda entregar información diferenciada por la variable Género.</a:t>
            </a:r>
          </a:p>
          <a:p>
            <a:pPr marL="342900" indent="-342900" algn="just">
              <a:lnSpc>
                <a:spcPct val="107000"/>
              </a:lnSpc>
              <a:spcAft>
                <a:spcPts val="800"/>
              </a:spcAft>
              <a:buFont typeface="+mj-lt"/>
              <a:buAutoNum type="arabicPeriod"/>
            </a:pPr>
            <a:r>
              <a:rPr lang="es-CL" sz="1400" dirty="0">
                <a:solidFill>
                  <a:schemeClr val="tx1">
                    <a:lumMod val="75000"/>
                    <a:lumOff val="25000"/>
                  </a:schemeClr>
                </a:solidFill>
                <a:ea typeface="Calibri" panose="020F0502020204030204" pitchFamily="34" charset="0"/>
                <a:cs typeface="Times New Roman" panose="02020603050405020304" pitchFamily="18" charset="0"/>
              </a:rPr>
              <a:t>De acuerdo a la información recopilada, cuantificar la cantidad de mano de obra involucrada en cada cargo y elaborar una estimación del número total de trabajadores del sector desagregada por género y grupo etario.</a:t>
            </a:r>
          </a:p>
          <a:p>
            <a:pPr marL="342900" indent="-342900" algn="just">
              <a:lnSpc>
                <a:spcPct val="107000"/>
              </a:lnSpc>
              <a:spcAft>
                <a:spcPts val="800"/>
              </a:spcAft>
              <a:buFont typeface="+mj-lt"/>
              <a:buAutoNum type="arabicPeriod"/>
            </a:pPr>
            <a:r>
              <a:rPr lang="es-MX" sz="1400" dirty="0">
                <a:solidFill>
                  <a:schemeClr val="tx1">
                    <a:lumMod val="75000"/>
                    <a:lumOff val="25000"/>
                  </a:schemeClr>
                </a:solidFill>
                <a:ea typeface="Calibri" panose="020F0502020204030204" pitchFamily="34" charset="0"/>
                <a:cs typeface="Times New Roman" panose="02020603050405020304" pitchFamily="18" charset="0"/>
              </a:rPr>
              <a:t>El estudio deberá basarse en los perfiles laborales ya elaborados por Vinos de Chile (42 perfiles que ya están definidos por el área de Capital Humano de Vinos de Chile), así como complementar el maestro de cargos, con los que aún no están definidos, particularmente para las áreas administrativas y gerenciales. </a:t>
            </a:r>
          </a:p>
          <a:p>
            <a:pPr marL="342900" indent="-342900" algn="just">
              <a:lnSpc>
                <a:spcPct val="107000"/>
              </a:lnSpc>
              <a:spcAft>
                <a:spcPts val="800"/>
              </a:spcAft>
              <a:buFont typeface="+mj-lt"/>
              <a:buAutoNum type="arabicPeriod"/>
            </a:pPr>
            <a:r>
              <a:rPr lang="es-MX" sz="1400" dirty="0">
                <a:solidFill>
                  <a:schemeClr val="tx1">
                    <a:lumMod val="75000"/>
                    <a:lumOff val="25000"/>
                  </a:schemeClr>
                </a:solidFill>
                <a:ea typeface="Calibri" panose="020F0502020204030204" pitchFamily="34" charset="0"/>
                <a:cs typeface="Times New Roman" panose="02020603050405020304" pitchFamily="18" charset="0"/>
              </a:rPr>
              <a:t>Para poder levantar la información de la industria en cuestión, se sugiere un levantamiento de información a través de un catastro a las empresas pertenecientes a Vinos de Chile al menos, pero la empresa consultora puede proponer métodos alternativos para el levantamiento de información.</a:t>
            </a:r>
          </a:p>
          <a:p>
            <a:pPr marL="342900" indent="-342900" algn="just">
              <a:lnSpc>
                <a:spcPct val="107000"/>
              </a:lnSpc>
              <a:spcAft>
                <a:spcPts val="800"/>
              </a:spcAft>
              <a:buFont typeface="+mj-lt"/>
              <a:buAutoNum type="arabicPeriod"/>
            </a:pPr>
            <a:r>
              <a:rPr lang="es-MX" sz="1400" dirty="0">
                <a:solidFill>
                  <a:schemeClr val="tx1">
                    <a:lumMod val="75000"/>
                    <a:lumOff val="25000"/>
                  </a:schemeClr>
                </a:solidFill>
                <a:ea typeface="Calibri" panose="020F0502020204030204" pitchFamily="34" charset="0"/>
                <a:cs typeface="Times New Roman" panose="02020603050405020304" pitchFamily="18" charset="0"/>
              </a:rPr>
              <a:t>La empresa consultora contará además con el apoyo para el levantamiento de información con los socios de Vinos de Chile y la instalación de una Mesa Técnica, con personas relevantes del sector, para la validación de los resultados en todas las etapas del estudio.</a:t>
            </a:r>
          </a:p>
          <a:p>
            <a:pPr marL="342900" indent="-342900" algn="just">
              <a:lnSpc>
                <a:spcPct val="107000"/>
              </a:lnSpc>
              <a:spcAft>
                <a:spcPts val="800"/>
              </a:spcAft>
              <a:buFont typeface="+mj-lt"/>
              <a:buAutoNum type="arabicPeriod"/>
            </a:pPr>
            <a:endParaRPr lang="es-MX" sz="1400" dirty="0">
              <a:solidFill>
                <a:schemeClr val="tx1">
                  <a:lumMod val="75000"/>
                  <a:lumOff val="25000"/>
                </a:schemeClr>
              </a:solidFill>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mj-lt"/>
              <a:buAutoNum type="arabicPeriod"/>
            </a:pPr>
            <a:endParaRPr lang="es-MX" sz="1400" dirty="0">
              <a:solidFill>
                <a:schemeClr val="tx1">
                  <a:lumMod val="75000"/>
                  <a:lumOff val="25000"/>
                </a:schemeClr>
              </a:solidFill>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mj-lt"/>
              <a:buAutoNum type="arabicPeriod"/>
            </a:pPr>
            <a:endParaRPr lang="es-CL" sz="1400" dirty="0">
              <a:solidFill>
                <a:schemeClr val="tx1">
                  <a:lumMod val="75000"/>
                  <a:lumOff val="25000"/>
                </a:schemeClr>
              </a:solidFill>
              <a:ea typeface="Calibri" panose="020F0502020204030204" pitchFamily="34" charset="0"/>
              <a:cs typeface="Times New Roman" panose="02020603050405020304" pitchFamily="18" charset="0"/>
            </a:endParaRPr>
          </a:p>
        </p:txBody>
      </p:sp>
      <p:sp>
        <p:nvSpPr>
          <p:cNvPr id="4" name="Marcador de número de diapositiva 3">
            <a:extLst>
              <a:ext uri="{FF2B5EF4-FFF2-40B4-BE49-F238E27FC236}">
                <a16:creationId xmlns:a16="http://schemas.microsoft.com/office/drawing/2014/main" id="{9853D346-F366-C29C-CF9C-31E724088746}"/>
              </a:ext>
            </a:extLst>
          </p:cNvPr>
          <p:cNvSpPr>
            <a:spLocks noGrp="1"/>
          </p:cNvSpPr>
          <p:nvPr>
            <p:ph type="sldNum" sz="quarter" idx="12"/>
          </p:nvPr>
        </p:nvSpPr>
        <p:spPr/>
        <p:txBody>
          <a:bodyPr/>
          <a:lstStyle/>
          <a:p>
            <a:pPr>
              <a:defRPr/>
            </a:pPr>
            <a:fld id="{2C6A1871-FE4E-F249-A116-E679A72C2DC9}" type="slidenum">
              <a:rPr lang="es-ES" altLang="es-CL" smtClean="0"/>
              <a:pPr>
                <a:defRPr/>
              </a:pPr>
              <a:t>3</a:t>
            </a:fld>
            <a:endParaRPr lang="es-ES" altLang="es-CL"/>
          </a:p>
        </p:txBody>
      </p:sp>
      <p:sp>
        <p:nvSpPr>
          <p:cNvPr id="7" name="CuadroTexto 6">
            <a:extLst>
              <a:ext uri="{FF2B5EF4-FFF2-40B4-BE49-F238E27FC236}">
                <a16:creationId xmlns:a16="http://schemas.microsoft.com/office/drawing/2014/main" id="{B5FE8053-19B8-57F7-D284-92E229886071}"/>
              </a:ext>
            </a:extLst>
          </p:cNvPr>
          <p:cNvSpPr txBox="1"/>
          <p:nvPr/>
        </p:nvSpPr>
        <p:spPr>
          <a:xfrm>
            <a:off x="721401" y="420796"/>
            <a:ext cx="10749197" cy="535531"/>
          </a:xfrm>
          <a:prstGeom prst="rect">
            <a:avLst/>
          </a:prstGeom>
          <a:noFill/>
        </p:spPr>
        <p:txBody>
          <a:bodyPr wrap="square">
            <a:spAutoFit/>
          </a:bodyPr>
          <a:lstStyle/>
          <a:p>
            <a:pPr>
              <a:lnSpc>
                <a:spcPct val="90000"/>
              </a:lnSpc>
              <a:spcBef>
                <a:spcPct val="0"/>
              </a:spcBef>
            </a:pPr>
            <a:r>
              <a:rPr lang="es-CL" sz="3200" b="1" dirty="0">
                <a:ea typeface="+mj-ea"/>
                <a:cs typeface="+mj-cs"/>
              </a:rPr>
              <a:t>TDR - Estudio Remuneraciones y Beneficios Sector Vitivinícola</a:t>
            </a:r>
          </a:p>
        </p:txBody>
      </p:sp>
      <p:sp>
        <p:nvSpPr>
          <p:cNvPr id="5" name="CuadroTexto 4">
            <a:extLst>
              <a:ext uri="{FF2B5EF4-FFF2-40B4-BE49-F238E27FC236}">
                <a16:creationId xmlns:a16="http://schemas.microsoft.com/office/drawing/2014/main" id="{6DB58F04-0F33-3323-3566-35BBE0A342D6}"/>
              </a:ext>
            </a:extLst>
          </p:cNvPr>
          <p:cNvSpPr txBox="1"/>
          <p:nvPr/>
        </p:nvSpPr>
        <p:spPr>
          <a:xfrm>
            <a:off x="721401" y="900033"/>
            <a:ext cx="6093500" cy="369332"/>
          </a:xfrm>
          <a:prstGeom prst="rect">
            <a:avLst/>
          </a:prstGeom>
          <a:noFill/>
        </p:spPr>
        <p:txBody>
          <a:bodyPr wrap="square">
            <a:spAutoFit/>
          </a:bodyPr>
          <a:lstStyle/>
          <a:p>
            <a:r>
              <a:rPr lang="es-CL" sz="1800" b="1" dirty="0">
                <a:ea typeface="+mj-ea"/>
                <a:cs typeface="+mj-cs"/>
              </a:rPr>
              <a:t>Objetivos:</a:t>
            </a:r>
            <a:endParaRPr lang="es-CL" dirty="0"/>
          </a:p>
        </p:txBody>
      </p:sp>
    </p:spTree>
    <p:extLst>
      <p:ext uri="{BB962C8B-B14F-4D97-AF65-F5344CB8AC3E}">
        <p14:creationId xmlns:p14="http://schemas.microsoft.com/office/powerpoint/2010/main" val="4140953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4841D4D7-CE62-D85E-466F-2EF502DE7EFC}"/>
              </a:ext>
            </a:extLst>
          </p:cNvPr>
          <p:cNvSpPr>
            <a:spLocks noGrp="1"/>
          </p:cNvSpPr>
          <p:nvPr>
            <p:ph idx="1"/>
          </p:nvPr>
        </p:nvSpPr>
        <p:spPr>
          <a:xfrm>
            <a:off x="632844" y="1174728"/>
            <a:ext cx="10489858" cy="4114800"/>
          </a:xfrm>
        </p:spPr>
        <p:txBody>
          <a:bodyPr/>
          <a:lstStyle/>
          <a:p>
            <a:pPr marL="0" indent="0">
              <a:lnSpc>
                <a:spcPct val="107000"/>
              </a:lnSpc>
              <a:spcAft>
                <a:spcPts val="800"/>
              </a:spcAft>
              <a:buNone/>
            </a:pPr>
            <a:r>
              <a:rPr lang="es-CL" sz="1800" b="1" dirty="0">
                <a:ea typeface="+mj-ea"/>
                <a:cs typeface="+mj-cs"/>
              </a:rPr>
              <a:t>Outputs del estudio:</a:t>
            </a:r>
          </a:p>
          <a:p>
            <a:pPr marL="342900" indent="-342900">
              <a:lnSpc>
                <a:spcPct val="107000"/>
              </a:lnSpc>
              <a:buFont typeface="Symbol" pitchFamily="2" charset="2"/>
              <a:buChar char=""/>
            </a:pPr>
            <a:r>
              <a:rPr lang="es-CL" sz="1400" dirty="0">
                <a:solidFill>
                  <a:schemeClr val="tx1">
                    <a:lumMod val="75000"/>
                    <a:lumOff val="25000"/>
                  </a:schemeClr>
                </a:solidFill>
                <a:ea typeface="Calibri" panose="020F0502020204030204" pitchFamily="34" charset="0"/>
                <a:cs typeface="Times New Roman" panose="02020603050405020304" pitchFamily="18" charset="0"/>
              </a:rPr>
              <a:t>Descriptores de cargo transversales (generales para resguardar información confidencial de las empresas, pero lo suficientemente específicos para comparar adecuadamente). </a:t>
            </a:r>
          </a:p>
          <a:p>
            <a:pPr marL="342900" indent="-342900">
              <a:lnSpc>
                <a:spcPct val="107000"/>
              </a:lnSpc>
              <a:buFont typeface="Symbol" pitchFamily="2" charset="2"/>
              <a:buChar char=""/>
            </a:pPr>
            <a:r>
              <a:rPr lang="es-CL" sz="1400" dirty="0">
                <a:solidFill>
                  <a:schemeClr val="tx1">
                    <a:lumMod val="75000"/>
                    <a:lumOff val="25000"/>
                  </a:schemeClr>
                </a:solidFill>
                <a:ea typeface="Calibri" panose="020F0502020204030204" pitchFamily="34" charset="0"/>
                <a:cs typeface="Times New Roman" panose="02020603050405020304" pitchFamily="18" charset="0"/>
              </a:rPr>
              <a:t>Variables claras de comparación entre cargos, tamaño de la empresa y zona geográfica</a:t>
            </a:r>
          </a:p>
          <a:p>
            <a:pPr marL="342900" indent="-342900">
              <a:lnSpc>
                <a:spcPct val="107000"/>
              </a:lnSpc>
              <a:buFont typeface="Symbol" pitchFamily="2" charset="2"/>
              <a:buChar char=""/>
            </a:pPr>
            <a:r>
              <a:rPr lang="es-CL" sz="1400" dirty="0">
                <a:solidFill>
                  <a:schemeClr val="tx1">
                    <a:lumMod val="75000"/>
                    <a:lumOff val="25000"/>
                  </a:schemeClr>
                </a:solidFill>
                <a:ea typeface="Calibri" panose="020F0502020204030204" pitchFamily="34" charset="0"/>
                <a:cs typeface="Times New Roman" panose="02020603050405020304" pitchFamily="18" charset="0"/>
              </a:rPr>
              <a:t>Información de Costo empresa por cargo, desagrupado por variables como remuneración fija y variable, bonos, beneficios, etc.  </a:t>
            </a:r>
          </a:p>
          <a:p>
            <a:pPr marL="342900" indent="-342900">
              <a:lnSpc>
                <a:spcPct val="107000"/>
              </a:lnSpc>
              <a:spcAft>
                <a:spcPts val="800"/>
              </a:spcAft>
              <a:buFont typeface="Symbol" pitchFamily="2" charset="2"/>
              <a:buChar char=""/>
            </a:pPr>
            <a:r>
              <a:rPr lang="es-CL" sz="1400" dirty="0">
                <a:solidFill>
                  <a:schemeClr val="tx1">
                    <a:lumMod val="75000"/>
                    <a:lumOff val="25000"/>
                  </a:schemeClr>
                </a:solidFill>
                <a:ea typeface="Calibri" panose="020F0502020204030204" pitchFamily="34" charset="0"/>
                <a:cs typeface="Times New Roman" panose="02020603050405020304" pitchFamily="18" charset="0"/>
              </a:rPr>
              <a:t>Metodología de actualización, en caso de ser necesario. </a:t>
            </a:r>
          </a:p>
          <a:p>
            <a:endParaRPr lang="es-CL" dirty="0"/>
          </a:p>
        </p:txBody>
      </p:sp>
      <p:sp>
        <p:nvSpPr>
          <p:cNvPr id="4" name="Marcador de número de diapositiva 3">
            <a:extLst>
              <a:ext uri="{FF2B5EF4-FFF2-40B4-BE49-F238E27FC236}">
                <a16:creationId xmlns:a16="http://schemas.microsoft.com/office/drawing/2014/main" id="{D97AC6F2-EF91-559C-BB73-8255431F4EF7}"/>
              </a:ext>
            </a:extLst>
          </p:cNvPr>
          <p:cNvSpPr>
            <a:spLocks noGrp="1"/>
          </p:cNvSpPr>
          <p:nvPr>
            <p:ph type="sldNum" sz="quarter" idx="12"/>
          </p:nvPr>
        </p:nvSpPr>
        <p:spPr/>
        <p:txBody>
          <a:bodyPr/>
          <a:lstStyle/>
          <a:p>
            <a:pPr>
              <a:defRPr/>
            </a:pPr>
            <a:fld id="{2C6A1871-FE4E-F249-A116-E679A72C2DC9}" type="slidenum">
              <a:rPr lang="es-ES" altLang="es-CL" smtClean="0"/>
              <a:pPr>
                <a:defRPr/>
              </a:pPr>
              <a:t>4</a:t>
            </a:fld>
            <a:endParaRPr lang="es-ES" altLang="es-CL"/>
          </a:p>
        </p:txBody>
      </p:sp>
      <p:sp>
        <p:nvSpPr>
          <p:cNvPr id="5" name="Título 4">
            <a:extLst>
              <a:ext uri="{FF2B5EF4-FFF2-40B4-BE49-F238E27FC236}">
                <a16:creationId xmlns:a16="http://schemas.microsoft.com/office/drawing/2014/main" id="{66B4D207-6B6F-4FF4-D3EB-0E95A38F33CE}"/>
              </a:ext>
            </a:extLst>
          </p:cNvPr>
          <p:cNvSpPr>
            <a:spLocks noGrp="1"/>
          </p:cNvSpPr>
          <p:nvPr>
            <p:ph type="title"/>
          </p:nvPr>
        </p:nvSpPr>
        <p:spPr>
          <a:xfrm>
            <a:off x="632844" y="250554"/>
            <a:ext cx="11269345" cy="1143000"/>
          </a:xfrm>
        </p:spPr>
        <p:txBody>
          <a:bodyPr>
            <a:noAutofit/>
          </a:bodyPr>
          <a:lstStyle/>
          <a:p>
            <a:r>
              <a:rPr lang="es-CL" sz="3200" b="1" dirty="0">
                <a:latin typeface="+mn-lt"/>
              </a:rPr>
              <a:t>TDR - Estudio Remuneraciones y Beneficios Sector Vitivinícola</a:t>
            </a:r>
          </a:p>
        </p:txBody>
      </p:sp>
    </p:spTree>
    <p:extLst>
      <p:ext uri="{BB962C8B-B14F-4D97-AF65-F5344CB8AC3E}">
        <p14:creationId xmlns:p14="http://schemas.microsoft.com/office/powerpoint/2010/main" val="3284941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p:nvPr/>
        </p:nvSpPr>
        <p:spPr>
          <a:xfrm>
            <a:off x="3669791" y="-3"/>
            <a:ext cx="8522208" cy="6858000"/>
          </a:xfrm>
          <a:prstGeom prst="rect">
            <a:avLst/>
          </a:prstGeom>
          <a:blipFill>
            <a:blip r:embed="rId2" cstate="print"/>
            <a:stretch>
              <a:fillRect/>
            </a:stretch>
          </a:blipFill>
        </p:spPr>
        <p:txBody>
          <a:bodyPr wrap="square" lIns="0" tIns="0" rIns="0" bIns="0" rtlCol="0">
            <a:noAutofit/>
          </a:bodyPr>
          <a:lstStyle/>
          <a:p>
            <a:endParaRPr/>
          </a:p>
        </p:txBody>
      </p:sp>
      <p:sp>
        <p:nvSpPr>
          <p:cNvPr id="8" name="object 8"/>
          <p:cNvSpPr/>
          <p:nvPr/>
        </p:nvSpPr>
        <p:spPr>
          <a:xfrm>
            <a:off x="0" y="-3"/>
            <a:ext cx="3982212" cy="6858000"/>
          </a:xfrm>
          <a:prstGeom prst="rect">
            <a:avLst/>
          </a:prstGeom>
          <a:blipFill>
            <a:blip r:embed="rId3" cstate="print"/>
            <a:stretch>
              <a:fillRect/>
            </a:stretch>
          </a:blipFill>
        </p:spPr>
        <p:txBody>
          <a:bodyPr wrap="square" lIns="0" tIns="0" rIns="0" bIns="0" rtlCol="0">
            <a:noAutofit/>
          </a:bodyPr>
          <a:lstStyle/>
          <a:p>
            <a:endParaRPr/>
          </a:p>
        </p:txBody>
      </p:sp>
      <p:sp>
        <p:nvSpPr>
          <p:cNvPr id="9" name="object 9"/>
          <p:cNvSpPr/>
          <p:nvPr/>
        </p:nvSpPr>
        <p:spPr>
          <a:xfrm>
            <a:off x="8827008" y="618743"/>
            <a:ext cx="2759963" cy="288036"/>
          </a:xfrm>
          <a:prstGeom prst="rect">
            <a:avLst/>
          </a:prstGeom>
          <a:blipFill>
            <a:blip r:embed="rId4" cstate="print"/>
            <a:stretch>
              <a:fillRect/>
            </a:stretch>
          </a:blipFill>
        </p:spPr>
        <p:txBody>
          <a:bodyPr wrap="square" lIns="0" tIns="0" rIns="0" bIns="0" rtlCol="0">
            <a:noAutofit/>
          </a:bodyPr>
          <a:lstStyle/>
          <a:p>
            <a:endParaRPr/>
          </a:p>
        </p:txBody>
      </p:sp>
      <p:sp>
        <p:nvSpPr>
          <p:cNvPr id="10" name="object 10"/>
          <p:cNvSpPr/>
          <p:nvPr/>
        </p:nvSpPr>
        <p:spPr>
          <a:xfrm>
            <a:off x="7988808" y="534924"/>
            <a:ext cx="627888" cy="455675"/>
          </a:xfrm>
          <a:prstGeom prst="rect">
            <a:avLst/>
          </a:prstGeom>
          <a:blipFill>
            <a:blip r:embed="rId5" cstate="print"/>
            <a:stretch>
              <a:fillRect/>
            </a:stretch>
          </a:blipFill>
        </p:spPr>
        <p:txBody>
          <a:bodyPr wrap="square" lIns="0" tIns="0" rIns="0" bIns="0" rtlCol="0">
            <a:noAutofit/>
          </a:bodyPr>
          <a:lstStyle/>
          <a:p>
            <a:endParaRPr/>
          </a:p>
        </p:txBody>
      </p:sp>
      <p:sp>
        <p:nvSpPr>
          <p:cNvPr id="11" name="object 11"/>
          <p:cNvSpPr/>
          <p:nvPr/>
        </p:nvSpPr>
        <p:spPr>
          <a:xfrm>
            <a:off x="1093619" y="3874011"/>
            <a:ext cx="444403" cy="247503"/>
          </a:xfrm>
          <a:custGeom>
            <a:avLst/>
            <a:gdLst/>
            <a:ahLst/>
            <a:cxnLst/>
            <a:rect l="l" t="t" r="r" b="b"/>
            <a:pathLst>
              <a:path w="444403" h="247503">
                <a:moveTo>
                  <a:pt x="52010" y="245831"/>
                </a:moveTo>
                <a:lnTo>
                  <a:pt x="54255" y="245161"/>
                </a:lnTo>
                <a:lnTo>
                  <a:pt x="66518" y="242563"/>
                </a:lnTo>
                <a:lnTo>
                  <a:pt x="79219" y="241754"/>
                </a:lnTo>
                <a:lnTo>
                  <a:pt x="92132" y="242728"/>
                </a:lnTo>
                <a:lnTo>
                  <a:pt x="105030" y="245481"/>
                </a:lnTo>
                <a:lnTo>
                  <a:pt x="107247" y="246139"/>
                </a:lnTo>
                <a:lnTo>
                  <a:pt x="109093" y="234050"/>
                </a:lnTo>
                <a:lnTo>
                  <a:pt x="112985" y="222912"/>
                </a:lnTo>
                <a:lnTo>
                  <a:pt x="118742" y="212852"/>
                </a:lnTo>
                <a:lnTo>
                  <a:pt x="126183" y="203997"/>
                </a:lnTo>
                <a:lnTo>
                  <a:pt x="135127" y="196474"/>
                </a:lnTo>
                <a:lnTo>
                  <a:pt x="145391" y="190410"/>
                </a:lnTo>
                <a:lnTo>
                  <a:pt x="156796" y="185932"/>
                </a:lnTo>
                <a:lnTo>
                  <a:pt x="169159" y="183166"/>
                </a:lnTo>
                <a:lnTo>
                  <a:pt x="182300" y="182240"/>
                </a:lnTo>
                <a:lnTo>
                  <a:pt x="196036" y="183279"/>
                </a:lnTo>
                <a:lnTo>
                  <a:pt x="209244" y="186165"/>
                </a:lnTo>
                <a:lnTo>
                  <a:pt x="221251" y="190498"/>
                </a:lnTo>
                <a:lnTo>
                  <a:pt x="236173" y="198487"/>
                </a:lnTo>
                <a:lnTo>
                  <a:pt x="246811" y="206422"/>
                </a:lnTo>
                <a:lnTo>
                  <a:pt x="256133" y="215560"/>
                </a:lnTo>
                <a:lnTo>
                  <a:pt x="263980" y="225732"/>
                </a:lnTo>
                <a:lnTo>
                  <a:pt x="299864" y="138629"/>
                </a:lnTo>
                <a:lnTo>
                  <a:pt x="297577" y="136948"/>
                </a:lnTo>
                <a:lnTo>
                  <a:pt x="295514" y="135061"/>
                </a:lnTo>
                <a:lnTo>
                  <a:pt x="308097" y="134851"/>
                </a:lnTo>
                <a:lnTo>
                  <a:pt x="320746" y="135473"/>
                </a:lnTo>
                <a:lnTo>
                  <a:pt x="333412" y="136923"/>
                </a:lnTo>
                <a:lnTo>
                  <a:pt x="346044" y="139195"/>
                </a:lnTo>
                <a:lnTo>
                  <a:pt x="358593" y="142283"/>
                </a:lnTo>
                <a:lnTo>
                  <a:pt x="359688" y="142592"/>
                </a:lnTo>
                <a:lnTo>
                  <a:pt x="349973" y="150959"/>
                </a:lnTo>
                <a:lnTo>
                  <a:pt x="340989" y="159969"/>
                </a:lnTo>
                <a:lnTo>
                  <a:pt x="332770" y="169590"/>
                </a:lnTo>
                <a:lnTo>
                  <a:pt x="331599" y="171090"/>
                </a:lnTo>
                <a:lnTo>
                  <a:pt x="297408" y="237535"/>
                </a:lnTo>
                <a:lnTo>
                  <a:pt x="310362" y="237227"/>
                </a:lnTo>
                <a:lnTo>
                  <a:pt x="323513" y="238744"/>
                </a:lnTo>
                <a:lnTo>
                  <a:pt x="328107" y="239706"/>
                </a:lnTo>
                <a:lnTo>
                  <a:pt x="328818" y="233035"/>
                </a:lnTo>
                <a:lnTo>
                  <a:pt x="330579" y="226600"/>
                </a:lnTo>
                <a:lnTo>
                  <a:pt x="333324" y="220586"/>
                </a:lnTo>
                <a:lnTo>
                  <a:pt x="339649" y="209604"/>
                </a:lnTo>
                <a:lnTo>
                  <a:pt x="348112" y="200015"/>
                </a:lnTo>
                <a:lnTo>
                  <a:pt x="349007" y="199198"/>
                </a:lnTo>
                <a:lnTo>
                  <a:pt x="361456" y="182576"/>
                </a:lnTo>
                <a:lnTo>
                  <a:pt x="374852" y="169010"/>
                </a:lnTo>
                <a:lnTo>
                  <a:pt x="388589" y="158202"/>
                </a:lnTo>
                <a:lnTo>
                  <a:pt x="402063" y="149855"/>
                </a:lnTo>
                <a:lnTo>
                  <a:pt x="414670" y="143672"/>
                </a:lnTo>
                <a:lnTo>
                  <a:pt x="425804" y="139357"/>
                </a:lnTo>
                <a:lnTo>
                  <a:pt x="434861" y="136612"/>
                </a:lnTo>
                <a:lnTo>
                  <a:pt x="441237" y="135141"/>
                </a:lnTo>
                <a:lnTo>
                  <a:pt x="444403" y="134640"/>
                </a:lnTo>
                <a:lnTo>
                  <a:pt x="436822" y="107942"/>
                </a:lnTo>
                <a:lnTo>
                  <a:pt x="424080" y="110595"/>
                </a:lnTo>
                <a:lnTo>
                  <a:pt x="411754" y="114159"/>
                </a:lnTo>
                <a:lnTo>
                  <a:pt x="399896" y="118624"/>
                </a:lnTo>
                <a:lnTo>
                  <a:pt x="388558" y="123980"/>
                </a:lnTo>
                <a:lnTo>
                  <a:pt x="386910" y="124857"/>
                </a:lnTo>
                <a:lnTo>
                  <a:pt x="374655" y="120305"/>
                </a:lnTo>
                <a:lnTo>
                  <a:pt x="362238" y="116445"/>
                </a:lnTo>
                <a:lnTo>
                  <a:pt x="349698" y="113284"/>
                </a:lnTo>
                <a:lnTo>
                  <a:pt x="337071" y="110828"/>
                </a:lnTo>
                <a:lnTo>
                  <a:pt x="324394" y="109082"/>
                </a:lnTo>
                <a:lnTo>
                  <a:pt x="311706" y="108053"/>
                </a:lnTo>
                <a:lnTo>
                  <a:pt x="299043" y="107747"/>
                </a:lnTo>
                <a:lnTo>
                  <a:pt x="286443" y="108170"/>
                </a:lnTo>
                <a:lnTo>
                  <a:pt x="280070" y="108668"/>
                </a:lnTo>
                <a:lnTo>
                  <a:pt x="279194" y="103617"/>
                </a:lnTo>
                <a:lnTo>
                  <a:pt x="279008" y="90551"/>
                </a:lnTo>
                <a:lnTo>
                  <a:pt x="276326" y="78900"/>
                </a:lnTo>
                <a:lnTo>
                  <a:pt x="271619" y="66400"/>
                </a:lnTo>
                <a:lnTo>
                  <a:pt x="265218" y="53271"/>
                </a:lnTo>
                <a:lnTo>
                  <a:pt x="262346" y="48051"/>
                </a:lnTo>
                <a:lnTo>
                  <a:pt x="252869" y="35245"/>
                </a:lnTo>
                <a:lnTo>
                  <a:pt x="240823" y="24641"/>
                </a:lnTo>
                <a:lnTo>
                  <a:pt x="227508" y="16112"/>
                </a:lnTo>
                <a:lnTo>
                  <a:pt x="214221" y="9531"/>
                </a:lnTo>
                <a:lnTo>
                  <a:pt x="202262" y="4771"/>
                </a:lnTo>
                <a:lnTo>
                  <a:pt x="192928" y="1704"/>
                </a:lnTo>
                <a:lnTo>
                  <a:pt x="187519" y="203"/>
                </a:lnTo>
                <a:lnTo>
                  <a:pt x="186687" y="0"/>
                </a:lnTo>
                <a:lnTo>
                  <a:pt x="183281" y="12223"/>
                </a:lnTo>
                <a:lnTo>
                  <a:pt x="182155" y="24960"/>
                </a:lnTo>
                <a:lnTo>
                  <a:pt x="183137" y="36803"/>
                </a:lnTo>
                <a:lnTo>
                  <a:pt x="177881" y="34331"/>
                </a:lnTo>
                <a:lnTo>
                  <a:pt x="172451" y="32257"/>
                </a:lnTo>
                <a:lnTo>
                  <a:pt x="166871" y="30711"/>
                </a:lnTo>
                <a:lnTo>
                  <a:pt x="149578" y="27262"/>
                </a:lnTo>
                <a:lnTo>
                  <a:pt x="132036" y="26258"/>
                </a:lnTo>
                <a:lnTo>
                  <a:pt x="114673" y="27236"/>
                </a:lnTo>
                <a:lnTo>
                  <a:pt x="97920" y="29736"/>
                </a:lnTo>
                <a:lnTo>
                  <a:pt x="82207" y="33295"/>
                </a:lnTo>
                <a:lnTo>
                  <a:pt x="67964" y="37452"/>
                </a:lnTo>
                <a:lnTo>
                  <a:pt x="55621" y="41744"/>
                </a:lnTo>
                <a:lnTo>
                  <a:pt x="45607" y="45711"/>
                </a:lnTo>
                <a:lnTo>
                  <a:pt x="38352" y="48889"/>
                </a:lnTo>
                <a:lnTo>
                  <a:pt x="34286" y="50819"/>
                </a:lnTo>
                <a:lnTo>
                  <a:pt x="34585" y="53699"/>
                </a:lnTo>
                <a:lnTo>
                  <a:pt x="37750" y="60507"/>
                </a:lnTo>
                <a:lnTo>
                  <a:pt x="43160" y="70503"/>
                </a:lnTo>
                <a:lnTo>
                  <a:pt x="50927" y="82583"/>
                </a:lnTo>
                <a:lnTo>
                  <a:pt x="61163" y="95642"/>
                </a:lnTo>
                <a:lnTo>
                  <a:pt x="73980" y="108576"/>
                </a:lnTo>
                <a:lnTo>
                  <a:pt x="89497" y="120285"/>
                </a:lnTo>
                <a:lnTo>
                  <a:pt x="87168" y="121131"/>
                </a:lnTo>
                <a:lnTo>
                  <a:pt x="70157" y="128992"/>
                </a:lnTo>
                <a:lnTo>
                  <a:pt x="55454" y="138478"/>
                </a:lnTo>
                <a:lnTo>
                  <a:pt x="42898" y="149166"/>
                </a:lnTo>
                <a:lnTo>
                  <a:pt x="32328" y="160630"/>
                </a:lnTo>
                <a:lnTo>
                  <a:pt x="23585" y="172448"/>
                </a:lnTo>
                <a:lnTo>
                  <a:pt x="16507" y="184194"/>
                </a:lnTo>
                <a:lnTo>
                  <a:pt x="10935" y="195444"/>
                </a:lnTo>
                <a:lnTo>
                  <a:pt x="6706" y="205775"/>
                </a:lnTo>
                <a:lnTo>
                  <a:pt x="3661" y="214761"/>
                </a:lnTo>
                <a:lnTo>
                  <a:pt x="1640" y="221980"/>
                </a:lnTo>
                <a:lnTo>
                  <a:pt x="481" y="227006"/>
                </a:lnTo>
                <a:lnTo>
                  <a:pt x="0" y="229566"/>
                </a:lnTo>
                <a:lnTo>
                  <a:pt x="11524" y="234980"/>
                </a:lnTo>
                <a:lnTo>
                  <a:pt x="23298" y="239776"/>
                </a:lnTo>
                <a:lnTo>
                  <a:pt x="35288" y="243941"/>
                </a:lnTo>
                <a:lnTo>
                  <a:pt x="47615" y="247503"/>
                </a:lnTo>
                <a:lnTo>
                  <a:pt x="52010" y="245831"/>
                </a:lnTo>
                <a:close/>
              </a:path>
              <a:path w="444403" h="247503">
                <a:moveTo>
                  <a:pt x="284880" y="239653"/>
                </a:moveTo>
                <a:lnTo>
                  <a:pt x="297408" y="237535"/>
                </a:lnTo>
                <a:lnTo>
                  <a:pt x="331599" y="171090"/>
                </a:lnTo>
                <a:lnTo>
                  <a:pt x="324598" y="160652"/>
                </a:lnTo>
                <a:lnTo>
                  <a:pt x="316073" y="151158"/>
                </a:lnTo>
                <a:lnTo>
                  <a:pt x="306179" y="142772"/>
                </a:lnTo>
                <a:lnTo>
                  <a:pt x="302311" y="140055"/>
                </a:lnTo>
                <a:lnTo>
                  <a:pt x="299864" y="138629"/>
                </a:lnTo>
                <a:lnTo>
                  <a:pt x="263980" y="225732"/>
                </a:lnTo>
                <a:lnTo>
                  <a:pt x="270194" y="236769"/>
                </a:lnTo>
                <a:lnTo>
                  <a:pt x="273009" y="243563"/>
                </a:lnTo>
                <a:lnTo>
                  <a:pt x="284880" y="239653"/>
                </a:lnTo>
                <a:close/>
              </a:path>
            </a:pathLst>
          </a:custGeom>
          <a:solidFill>
            <a:srgbClr val="F32B54"/>
          </a:solidFill>
        </p:spPr>
        <p:txBody>
          <a:bodyPr wrap="square" lIns="0" tIns="0" rIns="0" bIns="0" rtlCol="0">
            <a:noAutofit/>
          </a:bodyPr>
          <a:lstStyle/>
          <a:p>
            <a:endParaRPr/>
          </a:p>
        </p:txBody>
      </p:sp>
      <p:sp>
        <p:nvSpPr>
          <p:cNvPr id="12" name="object 12"/>
          <p:cNvSpPr/>
          <p:nvPr/>
        </p:nvSpPr>
        <p:spPr>
          <a:xfrm>
            <a:off x="1443381" y="4073767"/>
            <a:ext cx="126376" cy="114120"/>
          </a:xfrm>
          <a:custGeom>
            <a:avLst/>
            <a:gdLst/>
            <a:ahLst/>
            <a:cxnLst/>
            <a:rect l="l" t="t" r="r" b="b"/>
            <a:pathLst>
              <a:path w="126376" h="114120">
                <a:moveTo>
                  <a:pt x="79155" y="113826"/>
                </a:moveTo>
                <a:lnTo>
                  <a:pt x="92602" y="110575"/>
                </a:lnTo>
                <a:lnTo>
                  <a:pt x="104564" y="104522"/>
                </a:lnTo>
                <a:lnTo>
                  <a:pt x="114482" y="95822"/>
                </a:lnTo>
                <a:lnTo>
                  <a:pt x="121798" y="84627"/>
                </a:lnTo>
                <a:lnTo>
                  <a:pt x="125008" y="75539"/>
                </a:lnTo>
                <a:lnTo>
                  <a:pt x="126376" y="62414"/>
                </a:lnTo>
                <a:lnTo>
                  <a:pt x="124334" y="49254"/>
                </a:lnTo>
                <a:lnTo>
                  <a:pt x="119118" y="36587"/>
                </a:lnTo>
                <a:lnTo>
                  <a:pt x="110968" y="24942"/>
                </a:lnTo>
                <a:lnTo>
                  <a:pt x="100120" y="14847"/>
                </a:lnTo>
                <a:lnTo>
                  <a:pt x="86814" y="6831"/>
                </a:lnTo>
                <a:lnTo>
                  <a:pt x="76335" y="2815"/>
                </a:lnTo>
                <a:lnTo>
                  <a:pt x="61595" y="0"/>
                </a:lnTo>
                <a:lnTo>
                  <a:pt x="47221" y="294"/>
                </a:lnTo>
                <a:lnTo>
                  <a:pt x="33774" y="3545"/>
                </a:lnTo>
                <a:lnTo>
                  <a:pt x="21812" y="9598"/>
                </a:lnTo>
                <a:lnTo>
                  <a:pt x="11893" y="18298"/>
                </a:lnTo>
                <a:lnTo>
                  <a:pt x="4578" y="29493"/>
                </a:lnTo>
                <a:lnTo>
                  <a:pt x="1367" y="38581"/>
                </a:lnTo>
                <a:lnTo>
                  <a:pt x="0" y="51706"/>
                </a:lnTo>
                <a:lnTo>
                  <a:pt x="2042" y="64866"/>
                </a:lnTo>
                <a:lnTo>
                  <a:pt x="7257" y="77533"/>
                </a:lnTo>
                <a:lnTo>
                  <a:pt x="15408" y="89178"/>
                </a:lnTo>
                <a:lnTo>
                  <a:pt x="26255" y="99273"/>
                </a:lnTo>
                <a:lnTo>
                  <a:pt x="39562" y="107289"/>
                </a:lnTo>
                <a:lnTo>
                  <a:pt x="50040" y="111305"/>
                </a:lnTo>
                <a:lnTo>
                  <a:pt x="64781" y="114120"/>
                </a:lnTo>
                <a:lnTo>
                  <a:pt x="79155" y="113826"/>
                </a:lnTo>
                <a:close/>
              </a:path>
            </a:pathLst>
          </a:custGeom>
          <a:solidFill>
            <a:srgbClr val="F32B54"/>
          </a:solidFill>
        </p:spPr>
        <p:txBody>
          <a:bodyPr wrap="square" lIns="0" tIns="0" rIns="0" bIns="0" rtlCol="0">
            <a:noAutofit/>
          </a:bodyPr>
          <a:lstStyle/>
          <a:p>
            <a:endParaRPr/>
          </a:p>
        </p:txBody>
      </p:sp>
      <p:sp>
        <p:nvSpPr>
          <p:cNvPr id="13" name="object 13"/>
          <p:cNvSpPr/>
          <p:nvPr/>
        </p:nvSpPr>
        <p:spPr>
          <a:xfrm>
            <a:off x="1471306" y="4196412"/>
            <a:ext cx="125917" cy="106148"/>
          </a:xfrm>
          <a:custGeom>
            <a:avLst/>
            <a:gdLst/>
            <a:ahLst/>
            <a:cxnLst/>
            <a:rect l="l" t="t" r="r" b="b"/>
            <a:pathLst>
              <a:path w="125917" h="106148">
                <a:moveTo>
                  <a:pt x="81857" y="105180"/>
                </a:moveTo>
                <a:lnTo>
                  <a:pt x="93477" y="101958"/>
                </a:lnTo>
                <a:lnTo>
                  <a:pt x="104059" y="96469"/>
                </a:lnTo>
                <a:lnTo>
                  <a:pt x="110988" y="90941"/>
                </a:lnTo>
                <a:lnTo>
                  <a:pt x="118705" y="81571"/>
                </a:lnTo>
                <a:lnTo>
                  <a:pt x="123669" y="71008"/>
                </a:lnTo>
                <a:lnTo>
                  <a:pt x="125917" y="59657"/>
                </a:lnTo>
                <a:lnTo>
                  <a:pt x="125484" y="47919"/>
                </a:lnTo>
                <a:lnTo>
                  <a:pt x="122406" y="36198"/>
                </a:lnTo>
                <a:lnTo>
                  <a:pt x="116718" y="24896"/>
                </a:lnTo>
                <a:lnTo>
                  <a:pt x="108457" y="14417"/>
                </a:lnTo>
                <a:lnTo>
                  <a:pt x="103913" y="10080"/>
                </a:lnTo>
                <a:lnTo>
                  <a:pt x="99434" y="6163"/>
                </a:lnTo>
                <a:lnTo>
                  <a:pt x="94444" y="2767"/>
                </a:lnTo>
                <a:lnTo>
                  <a:pt x="89082" y="0"/>
                </a:lnTo>
                <a:lnTo>
                  <a:pt x="77910" y="5681"/>
                </a:lnTo>
                <a:lnTo>
                  <a:pt x="65821" y="9539"/>
                </a:lnTo>
                <a:lnTo>
                  <a:pt x="53056" y="11552"/>
                </a:lnTo>
                <a:lnTo>
                  <a:pt x="39857" y="11697"/>
                </a:lnTo>
                <a:lnTo>
                  <a:pt x="26467" y="9951"/>
                </a:lnTo>
                <a:lnTo>
                  <a:pt x="14929" y="6903"/>
                </a:lnTo>
                <a:lnTo>
                  <a:pt x="7213" y="16273"/>
                </a:lnTo>
                <a:lnTo>
                  <a:pt x="2248" y="26834"/>
                </a:lnTo>
                <a:lnTo>
                  <a:pt x="0" y="38184"/>
                </a:lnTo>
                <a:lnTo>
                  <a:pt x="432" y="49921"/>
                </a:lnTo>
                <a:lnTo>
                  <a:pt x="3510" y="61642"/>
                </a:lnTo>
                <a:lnTo>
                  <a:pt x="9199" y="72944"/>
                </a:lnTo>
                <a:lnTo>
                  <a:pt x="17464" y="83425"/>
                </a:lnTo>
                <a:lnTo>
                  <a:pt x="22022" y="87773"/>
                </a:lnTo>
                <a:lnTo>
                  <a:pt x="32905" y="95676"/>
                </a:lnTo>
                <a:lnTo>
                  <a:pt x="44724" y="101382"/>
                </a:lnTo>
                <a:lnTo>
                  <a:pt x="57086" y="104878"/>
                </a:lnTo>
                <a:lnTo>
                  <a:pt x="69596" y="106148"/>
                </a:lnTo>
                <a:lnTo>
                  <a:pt x="81857" y="105180"/>
                </a:lnTo>
                <a:close/>
              </a:path>
            </a:pathLst>
          </a:custGeom>
          <a:solidFill>
            <a:srgbClr val="F32B54"/>
          </a:solidFill>
        </p:spPr>
        <p:txBody>
          <a:bodyPr wrap="square" lIns="0" tIns="0" rIns="0" bIns="0" rtlCol="0">
            <a:noAutofit/>
          </a:bodyPr>
          <a:lstStyle/>
          <a:p>
            <a:endParaRPr/>
          </a:p>
        </p:txBody>
      </p:sp>
      <p:sp>
        <p:nvSpPr>
          <p:cNvPr id="14" name="object 14"/>
          <p:cNvSpPr/>
          <p:nvPr/>
        </p:nvSpPr>
        <p:spPr>
          <a:xfrm>
            <a:off x="1346793" y="4131562"/>
            <a:ext cx="117798" cy="113898"/>
          </a:xfrm>
          <a:custGeom>
            <a:avLst/>
            <a:gdLst/>
            <a:ahLst/>
            <a:cxnLst/>
            <a:rect l="l" t="t" r="r" b="b"/>
            <a:pathLst>
              <a:path w="117798" h="113898">
                <a:moveTo>
                  <a:pt x="89703" y="111380"/>
                </a:moveTo>
                <a:lnTo>
                  <a:pt x="101211" y="106389"/>
                </a:lnTo>
                <a:lnTo>
                  <a:pt x="102075" y="105882"/>
                </a:lnTo>
                <a:lnTo>
                  <a:pt x="102989" y="93022"/>
                </a:lnTo>
                <a:lnTo>
                  <a:pt x="106296" y="80755"/>
                </a:lnTo>
                <a:lnTo>
                  <a:pt x="107733" y="77262"/>
                </a:lnTo>
                <a:lnTo>
                  <a:pt x="110341" y="71614"/>
                </a:lnTo>
                <a:lnTo>
                  <a:pt x="113722" y="66343"/>
                </a:lnTo>
                <a:lnTo>
                  <a:pt x="117798" y="61572"/>
                </a:lnTo>
                <a:lnTo>
                  <a:pt x="106675" y="53570"/>
                </a:lnTo>
                <a:lnTo>
                  <a:pt x="96972" y="44336"/>
                </a:lnTo>
                <a:lnTo>
                  <a:pt x="88828" y="34066"/>
                </a:lnTo>
                <a:lnTo>
                  <a:pt x="82380" y="22953"/>
                </a:lnTo>
                <a:lnTo>
                  <a:pt x="77767" y="11191"/>
                </a:lnTo>
                <a:lnTo>
                  <a:pt x="75698" y="2650"/>
                </a:lnTo>
                <a:lnTo>
                  <a:pt x="61595" y="0"/>
                </a:lnTo>
                <a:lnTo>
                  <a:pt x="47998" y="176"/>
                </a:lnTo>
                <a:lnTo>
                  <a:pt x="35316" y="2980"/>
                </a:lnTo>
                <a:lnTo>
                  <a:pt x="23958" y="8211"/>
                </a:lnTo>
                <a:lnTo>
                  <a:pt x="14335" y="15670"/>
                </a:lnTo>
                <a:lnTo>
                  <a:pt x="6855" y="25156"/>
                </a:lnTo>
                <a:lnTo>
                  <a:pt x="1929" y="36470"/>
                </a:lnTo>
                <a:lnTo>
                  <a:pt x="0" y="51294"/>
                </a:lnTo>
                <a:lnTo>
                  <a:pt x="1680" y="63462"/>
                </a:lnTo>
                <a:lnTo>
                  <a:pt x="6056" y="75148"/>
                </a:lnTo>
                <a:lnTo>
                  <a:pt x="12874" y="85981"/>
                </a:lnTo>
                <a:lnTo>
                  <a:pt x="21881" y="95588"/>
                </a:lnTo>
                <a:lnTo>
                  <a:pt x="32825" y="103600"/>
                </a:lnTo>
                <a:lnTo>
                  <a:pt x="45452" y="109644"/>
                </a:lnTo>
                <a:lnTo>
                  <a:pt x="50541" y="111319"/>
                </a:lnTo>
                <a:lnTo>
                  <a:pt x="63929" y="113893"/>
                </a:lnTo>
                <a:lnTo>
                  <a:pt x="77129" y="113898"/>
                </a:lnTo>
                <a:lnTo>
                  <a:pt x="89703" y="111380"/>
                </a:lnTo>
                <a:close/>
              </a:path>
            </a:pathLst>
          </a:custGeom>
          <a:solidFill>
            <a:srgbClr val="F32B54"/>
          </a:solidFill>
        </p:spPr>
        <p:txBody>
          <a:bodyPr wrap="square" lIns="0" tIns="0" rIns="0" bIns="0" rtlCol="0">
            <a:noAutofit/>
          </a:bodyPr>
          <a:lstStyle/>
          <a:p>
            <a:endParaRPr/>
          </a:p>
        </p:txBody>
      </p:sp>
      <p:sp>
        <p:nvSpPr>
          <p:cNvPr id="15" name="object 15"/>
          <p:cNvSpPr/>
          <p:nvPr/>
        </p:nvSpPr>
        <p:spPr>
          <a:xfrm>
            <a:off x="1368345" y="4259289"/>
            <a:ext cx="126831" cy="104021"/>
          </a:xfrm>
          <a:custGeom>
            <a:avLst/>
            <a:gdLst/>
            <a:ahLst/>
            <a:cxnLst/>
            <a:rect l="l" t="t" r="r" b="b"/>
            <a:pathLst>
              <a:path w="126831" h="104021">
                <a:moveTo>
                  <a:pt x="86399" y="102251"/>
                </a:moveTo>
                <a:lnTo>
                  <a:pt x="97551" y="98272"/>
                </a:lnTo>
                <a:lnTo>
                  <a:pt x="106964" y="92553"/>
                </a:lnTo>
                <a:lnTo>
                  <a:pt x="113670" y="87467"/>
                </a:lnTo>
                <a:lnTo>
                  <a:pt x="118879" y="80958"/>
                </a:lnTo>
                <a:lnTo>
                  <a:pt x="122199" y="73482"/>
                </a:lnTo>
                <a:lnTo>
                  <a:pt x="125470" y="66038"/>
                </a:lnTo>
                <a:lnTo>
                  <a:pt x="126831" y="57851"/>
                </a:lnTo>
                <a:lnTo>
                  <a:pt x="126192" y="49472"/>
                </a:lnTo>
                <a:lnTo>
                  <a:pt x="115068" y="41917"/>
                </a:lnTo>
                <a:lnTo>
                  <a:pt x="105247" y="33111"/>
                </a:lnTo>
                <a:lnTo>
                  <a:pt x="96879" y="23231"/>
                </a:lnTo>
                <a:lnTo>
                  <a:pt x="90110" y="12453"/>
                </a:lnTo>
                <a:lnTo>
                  <a:pt x="85091" y="955"/>
                </a:lnTo>
                <a:lnTo>
                  <a:pt x="84766" y="0"/>
                </a:lnTo>
                <a:lnTo>
                  <a:pt x="72889" y="3973"/>
                </a:lnTo>
                <a:lnTo>
                  <a:pt x="60373" y="6139"/>
                </a:lnTo>
                <a:lnTo>
                  <a:pt x="47450" y="6493"/>
                </a:lnTo>
                <a:lnTo>
                  <a:pt x="34351" y="5031"/>
                </a:lnTo>
                <a:lnTo>
                  <a:pt x="21307" y="1749"/>
                </a:lnTo>
                <a:lnTo>
                  <a:pt x="19383" y="1104"/>
                </a:lnTo>
                <a:lnTo>
                  <a:pt x="10675" y="9496"/>
                </a:lnTo>
                <a:lnTo>
                  <a:pt x="4536" y="19276"/>
                </a:lnTo>
                <a:lnTo>
                  <a:pt x="975" y="30063"/>
                </a:lnTo>
                <a:lnTo>
                  <a:pt x="0" y="41472"/>
                </a:lnTo>
                <a:lnTo>
                  <a:pt x="1618" y="53122"/>
                </a:lnTo>
                <a:lnTo>
                  <a:pt x="5839" y="64629"/>
                </a:lnTo>
                <a:lnTo>
                  <a:pt x="12670" y="75610"/>
                </a:lnTo>
                <a:lnTo>
                  <a:pt x="17612" y="81358"/>
                </a:lnTo>
                <a:lnTo>
                  <a:pt x="27454" y="89939"/>
                </a:lnTo>
                <a:lnTo>
                  <a:pt x="38437" y="96542"/>
                </a:lnTo>
                <a:lnTo>
                  <a:pt x="50193" y="101120"/>
                </a:lnTo>
                <a:lnTo>
                  <a:pt x="62351" y="103629"/>
                </a:lnTo>
                <a:lnTo>
                  <a:pt x="74542" y="104021"/>
                </a:lnTo>
                <a:lnTo>
                  <a:pt x="86399" y="102251"/>
                </a:lnTo>
                <a:close/>
              </a:path>
            </a:pathLst>
          </a:custGeom>
          <a:solidFill>
            <a:srgbClr val="F32B54"/>
          </a:solidFill>
        </p:spPr>
        <p:txBody>
          <a:bodyPr wrap="square" lIns="0" tIns="0" rIns="0" bIns="0" rtlCol="0">
            <a:noAutofit/>
          </a:bodyPr>
          <a:lstStyle/>
          <a:p>
            <a:endParaRPr/>
          </a:p>
        </p:txBody>
      </p:sp>
      <p:sp>
        <p:nvSpPr>
          <p:cNvPr id="16" name="object 16"/>
          <p:cNvSpPr/>
          <p:nvPr/>
        </p:nvSpPr>
        <p:spPr>
          <a:xfrm>
            <a:off x="1244174" y="4192286"/>
            <a:ext cx="121897" cy="114453"/>
          </a:xfrm>
          <a:custGeom>
            <a:avLst/>
            <a:gdLst/>
            <a:ahLst/>
            <a:cxnLst/>
            <a:rect l="l" t="t" r="r" b="b"/>
            <a:pathLst>
              <a:path w="121897" h="114453">
                <a:moveTo>
                  <a:pt x="82456" y="113356"/>
                </a:moveTo>
                <a:lnTo>
                  <a:pt x="94654" y="109744"/>
                </a:lnTo>
                <a:lnTo>
                  <a:pt x="102074" y="105983"/>
                </a:lnTo>
                <a:lnTo>
                  <a:pt x="102988" y="93124"/>
                </a:lnTo>
                <a:lnTo>
                  <a:pt x="106292" y="80858"/>
                </a:lnTo>
                <a:lnTo>
                  <a:pt x="107649" y="77539"/>
                </a:lnTo>
                <a:lnTo>
                  <a:pt x="111043" y="70026"/>
                </a:lnTo>
                <a:lnTo>
                  <a:pt x="115856" y="63229"/>
                </a:lnTo>
                <a:lnTo>
                  <a:pt x="121897" y="57417"/>
                </a:lnTo>
                <a:lnTo>
                  <a:pt x="111091" y="49310"/>
                </a:lnTo>
                <a:lnTo>
                  <a:pt x="101681" y="40019"/>
                </a:lnTo>
                <a:lnTo>
                  <a:pt x="93806" y="29730"/>
                </a:lnTo>
                <a:lnTo>
                  <a:pt x="87605" y="18625"/>
                </a:lnTo>
                <a:lnTo>
                  <a:pt x="83215" y="6890"/>
                </a:lnTo>
                <a:lnTo>
                  <a:pt x="82818" y="5453"/>
                </a:lnTo>
                <a:lnTo>
                  <a:pt x="68350" y="1190"/>
                </a:lnTo>
                <a:lnTo>
                  <a:pt x="54047" y="0"/>
                </a:lnTo>
                <a:lnTo>
                  <a:pt x="40411" y="1709"/>
                </a:lnTo>
                <a:lnTo>
                  <a:pt x="27940" y="6148"/>
                </a:lnTo>
                <a:lnTo>
                  <a:pt x="17137" y="13144"/>
                </a:lnTo>
                <a:lnTo>
                  <a:pt x="8500" y="22524"/>
                </a:lnTo>
                <a:lnTo>
                  <a:pt x="2999" y="32847"/>
                </a:lnTo>
                <a:lnTo>
                  <a:pt x="0" y="45443"/>
                </a:lnTo>
                <a:lnTo>
                  <a:pt x="340" y="58256"/>
                </a:lnTo>
                <a:lnTo>
                  <a:pt x="3776" y="70820"/>
                </a:lnTo>
                <a:lnTo>
                  <a:pt x="10063" y="82668"/>
                </a:lnTo>
                <a:lnTo>
                  <a:pt x="18956" y="93335"/>
                </a:lnTo>
                <a:lnTo>
                  <a:pt x="30211" y="102354"/>
                </a:lnTo>
                <a:lnTo>
                  <a:pt x="42949" y="109006"/>
                </a:lnTo>
                <a:lnTo>
                  <a:pt x="56155" y="113010"/>
                </a:lnTo>
                <a:lnTo>
                  <a:pt x="69474" y="114453"/>
                </a:lnTo>
                <a:lnTo>
                  <a:pt x="82456" y="113356"/>
                </a:lnTo>
                <a:close/>
              </a:path>
            </a:pathLst>
          </a:custGeom>
          <a:solidFill>
            <a:srgbClr val="F32B54"/>
          </a:solidFill>
        </p:spPr>
        <p:txBody>
          <a:bodyPr wrap="square" lIns="0" tIns="0" rIns="0" bIns="0" rtlCol="0">
            <a:noAutofit/>
          </a:bodyPr>
          <a:lstStyle/>
          <a:p>
            <a:endParaRPr/>
          </a:p>
        </p:txBody>
      </p:sp>
      <p:sp>
        <p:nvSpPr>
          <p:cNvPr id="17" name="object 17"/>
          <p:cNvSpPr/>
          <p:nvPr/>
        </p:nvSpPr>
        <p:spPr>
          <a:xfrm>
            <a:off x="1223408" y="4076873"/>
            <a:ext cx="124719" cy="104753"/>
          </a:xfrm>
          <a:custGeom>
            <a:avLst/>
            <a:gdLst/>
            <a:ahLst/>
            <a:cxnLst/>
            <a:rect l="l" t="t" r="r" b="b"/>
            <a:pathLst>
              <a:path w="124719" h="104753">
                <a:moveTo>
                  <a:pt x="39130" y="102320"/>
                </a:moveTo>
                <a:lnTo>
                  <a:pt x="44091" y="100320"/>
                </a:lnTo>
                <a:lnTo>
                  <a:pt x="49279" y="98775"/>
                </a:lnTo>
                <a:lnTo>
                  <a:pt x="61537" y="96171"/>
                </a:lnTo>
                <a:lnTo>
                  <a:pt x="74237" y="95349"/>
                </a:lnTo>
                <a:lnTo>
                  <a:pt x="87154" y="96307"/>
                </a:lnTo>
                <a:lnTo>
                  <a:pt x="100062" y="99043"/>
                </a:lnTo>
                <a:lnTo>
                  <a:pt x="101487" y="99457"/>
                </a:lnTo>
                <a:lnTo>
                  <a:pt x="101773" y="91105"/>
                </a:lnTo>
                <a:lnTo>
                  <a:pt x="103613" y="83030"/>
                </a:lnTo>
                <a:lnTo>
                  <a:pt x="106939" y="75557"/>
                </a:lnTo>
                <a:lnTo>
                  <a:pt x="113260" y="64567"/>
                </a:lnTo>
                <a:lnTo>
                  <a:pt x="121657" y="54935"/>
                </a:lnTo>
                <a:lnTo>
                  <a:pt x="124719" y="52206"/>
                </a:lnTo>
                <a:lnTo>
                  <a:pt x="120925" y="40898"/>
                </a:lnTo>
                <a:lnTo>
                  <a:pt x="114993" y="30546"/>
                </a:lnTo>
                <a:lnTo>
                  <a:pt x="107216" y="21355"/>
                </a:lnTo>
                <a:lnTo>
                  <a:pt x="97887" y="13532"/>
                </a:lnTo>
                <a:lnTo>
                  <a:pt x="87299" y="7279"/>
                </a:lnTo>
                <a:lnTo>
                  <a:pt x="75745" y="2803"/>
                </a:lnTo>
                <a:lnTo>
                  <a:pt x="63518" y="308"/>
                </a:lnTo>
                <a:lnTo>
                  <a:pt x="50912" y="0"/>
                </a:lnTo>
                <a:lnTo>
                  <a:pt x="50120" y="57"/>
                </a:lnTo>
                <a:lnTo>
                  <a:pt x="37260" y="2388"/>
                </a:lnTo>
                <a:lnTo>
                  <a:pt x="25911" y="7047"/>
                </a:lnTo>
                <a:lnTo>
                  <a:pt x="16306" y="13742"/>
                </a:lnTo>
                <a:lnTo>
                  <a:pt x="8680" y="22177"/>
                </a:lnTo>
                <a:lnTo>
                  <a:pt x="3264" y="32059"/>
                </a:lnTo>
                <a:lnTo>
                  <a:pt x="293" y="43092"/>
                </a:lnTo>
                <a:lnTo>
                  <a:pt x="0" y="54982"/>
                </a:lnTo>
                <a:lnTo>
                  <a:pt x="1101" y="61948"/>
                </a:lnTo>
                <a:lnTo>
                  <a:pt x="5171" y="73831"/>
                </a:lnTo>
                <a:lnTo>
                  <a:pt x="11729" y="84834"/>
                </a:lnTo>
                <a:lnTo>
                  <a:pt x="20506" y="94613"/>
                </a:lnTo>
                <a:lnTo>
                  <a:pt x="31231" y="102825"/>
                </a:lnTo>
                <a:lnTo>
                  <a:pt x="34468" y="104753"/>
                </a:lnTo>
                <a:lnTo>
                  <a:pt x="39130" y="102320"/>
                </a:lnTo>
                <a:close/>
              </a:path>
            </a:pathLst>
          </a:custGeom>
          <a:solidFill>
            <a:srgbClr val="F32B54"/>
          </a:solidFill>
        </p:spPr>
        <p:txBody>
          <a:bodyPr wrap="square" lIns="0" tIns="0" rIns="0" bIns="0" rtlCol="0">
            <a:noAutofit/>
          </a:bodyPr>
          <a:lstStyle/>
          <a:p>
            <a:endParaRPr/>
          </a:p>
        </p:txBody>
      </p:sp>
      <p:sp>
        <p:nvSpPr>
          <p:cNvPr id="18" name="object 18"/>
          <p:cNvSpPr/>
          <p:nvPr/>
        </p:nvSpPr>
        <p:spPr>
          <a:xfrm>
            <a:off x="1119724" y="4135766"/>
            <a:ext cx="121078" cy="114453"/>
          </a:xfrm>
          <a:custGeom>
            <a:avLst/>
            <a:gdLst/>
            <a:ahLst/>
            <a:cxnLst/>
            <a:rect l="l" t="t" r="r" b="b"/>
            <a:pathLst>
              <a:path w="121078" h="114453">
                <a:moveTo>
                  <a:pt x="82225" y="113401"/>
                </a:moveTo>
                <a:lnTo>
                  <a:pt x="94441" y="109830"/>
                </a:lnTo>
                <a:lnTo>
                  <a:pt x="102070" y="105979"/>
                </a:lnTo>
                <a:lnTo>
                  <a:pt x="102984" y="93117"/>
                </a:lnTo>
                <a:lnTo>
                  <a:pt x="106340" y="80862"/>
                </a:lnTo>
                <a:lnTo>
                  <a:pt x="107714" y="77568"/>
                </a:lnTo>
                <a:lnTo>
                  <a:pt x="110936" y="70405"/>
                </a:lnTo>
                <a:lnTo>
                  <a:pt x="115441" y="63889"/>
                </a:lnTo>
                <a:lnTo>
                  <a:pt x="121078" y="58253"/>
                </a:lnTo>
                <a:lnTo>
                  <a:pt x="110391" y="49950"/>
                </a:lnTo>
                <a:lnTo>
                  <a:pt x="101142" y="40483"/>
                </a:lnTo>
                <a:lnTo>
                  <a:pt x="93466" y="30040"/>
                </a:lnTo>
                <a:lnTo>
                  <a:pt x="87500" y="18811"/>
                </a:lnTo>
                <a:lnTo>
                  <a:pt x="83381" y="6984"/>
                </a:lnTo>
                <a:lnTo>
                  <a:pt x="83020" y="5546"/>
                </a:lnTo>
                <a:lnTo>
                  <a:pt x="68541" y="1232"/>
                </a:lnTo>
                <a:lnTo>
                  <a:pt x="54216" y="0"/>
                </a:lnTo>
                <a:lnTo>
                  <a:pt x="40548" y="1677"/>
                </a:lnTo>
                <a:lnTo>
                  <a:pt x="28042" y="6093"/>
                </a:lnTo>
                <a:lnTo>
                  <a:pt x="17201" y="13078"/>
                </a:lnTo>
                <a:lnTo>
                  <a:pt x="8529" y="22460"/>
                </a:lnTo>
                <a:lnTo>
                  <a:pt x="3053" y="32661"/>
                </a:lnTo>
                <a:lnTo>
                  <a:pt x="0" y="45268"/>
                </a:lnTo>
                <a:lnTo>
                  <a:pt x="300" y="58102"/>
                </a:lnTo>
                <a:lnTo>
                  <a:pt x="3709" y="70694"/>
                </a:lnTo>
                <a:lnTo>
                  <a:pt x="9983" y="82575"/>
                </a:lnTo>
                <a:lnTo>
                  <a:pt x="18878" y="93275"/>
                </a:lnTo>
                <a:lnTo>
                  <a:pt x="30149" y="102325"/>
                </a:lnTo>
                <a:lnTo>
                  <a:pt x="42713" y="108917"/>
                </a:lnTo>
                <a:lnTo>
                  <a:pt x="55913" y="112966"/>
                </a:lnTo>
                <a:lnTo>
                  <a:pt x="69233" y="114453"/>
                </a:lnTo>
                <a:lnTo>
                  <a:pt x="82225" y="113401"/>
                </a:lnTo>
                <a:close/>
              </a:path>
            </a:pathLst>
          </a:custGeom>
          <a:solidFill>
            <a:srgbClr val="F32B54"/>
          </a:solidFill>
        </p:spPr>
        <p:txBody>
          <a:bodyPr wrap="square" lIns="0" tIns="0" rIns="0" bIns="0" rtlCol="0">
            <a:noAutofit/>
          </a:bodyPr>
          <a:lstStyle/>
          <a:p>
            <a:endParaRPr/>
          </a:p>
        </p:txBody>
      </p:sp>
      <p:sp>
        <p:nvSpPr>
          <p:cNvPr id="19" name="object 19"/>
          <p:cNvSpPr/>
          <p:nvPr/>
        </p:nvSpPr>
        <p:spPr>
          <a:xfrm>
            <a:off x="1271748" y="4320558"/>
            <a:ext cx="126269" cy="100433"/>
          </a:xfrm>
          <a:custGeom>
            <a:avLst/>
            <a:gdLst/>
            <a:ahLst/>
            <a:cxnLst/>
            <a:rect l="l" t="t" r="r" b="b"/>
            <a:pathLst>
              <a:path w="126269" h="100433">
                <a:moveTo>
                  <a:pt x="82495" y="99355"/>
                </a:moveTo>
                <a:lnTo>
                  <a:pt x="94091" y="96016"/>
                </a:lnTo>
                <a:lnTo>
                  <a:pt x="104622" y="90407"/>
                </a:lnTo>
                <a:lnTo>
                  <a:pt x="111354" y="84925"/>
                </a:lnTo>
                <a:lnTo>
                  <a:pt x="115812" y="80621"/>
                </a:lnTo>
                <a:lnTo>
                  <a:pt x="119368" y="75588"/>
                </a:lnTo>
                <a:lnTo>
                  <a:pt x="124407" y="64546"/>
                </a:lnTo>
                <a:lnTo>
                  <a:pt x="125895" y="58618"/>
                </a:lnTo>
                <a:lnTo>
                  <a:pt x="126269" y="52472"/>
                </a:lnTo>
                <a:lnTo>
                  <a:pt x="114567" y="45698"/>
                </a:lnTo>
                <a:lnTo>
                  <a:pt x="104060" y="37571"/>
                </a:lnTo>
                <a:lnTo>
                  <a:pt x="94904" y="28263"/>
                </a:lnTo>
                <a:lnTo>
                  <a:pt x="87255" y="17947"/>
                </a:lnTo>
                <a:lnTo>
                  <a:pt x="81270" y="6796"/>
                </a:lnTo>
                <a:lnTo>
                  <a:pt x="78618" y="0"/>
                </a:lnTo>
                <a:lnTo>
                  <a:pt x="72955" y="2226"/>
                </a:lnTo>
                <a:lnTo>
                  <a:pt x="69939" y="3109"/>
                </a:lnTo>
                <a:lnTo>
                  <a:pt x="57682" y="5742"/>
                </a:lnTo>
                <a:lnTo>
                  <a:pt x="44985" y="6579"/>
                </a:lnTo>
                <a:lnTo>
                  <a:pt x="32075" y="5625"/>
                </a:lnTo>
                <a:lnTo>
                  <a:pt x="19184" y="2885"/>
                </a:lnTo>
                <a:lnTo>
                  <a:pt x="14651" y="1482"/>
                </a:lnTo>
                <a:lnTo>
                  <a:pt x="7013" y="10928"/>
                </a:lnTo>
                <a:lnTo>
                  <a:pt x="2143" y="21550"/>
                </a:lnTo>
                <a:lnTo>
                  <a:pt x="0" y="32943"/>
                </a:lnTo>
                <a:lnTo>
                  <a:pt x="546" y="44703"/>
                </a:lnTo>
                <a:lnTo>
                  <a:pt x="3742" y="56427"/>
                </a:lnTo>
                <a:lnTo>
                  <a:pt x="9549" y="67710"/>
                </a:lnTo>
                <a:lnTo>
                  <a:pt x="17930" y="78147"/>
                </a:lnTo>
                <a:lnTo>
                  <a:pt x="22432" y="82376"/>
                </a:lnTo>
                <a:lnTo>
                  <a:pt x="33397" y="90223"/>
                </a:lnTo>
                <a:lnTo>
                  <a:pt x="45284" y="95856"/>
                </a:lnTo>
                <a:lnTo>
                  <a:pt x="57693" y="99263"/>
                </a:lnTo>
                <a:lnTo>
                  <a:pt x="70230" y="100433"/>
                </a:lnTo>
                <a:lnTo>
                  <a:pt x="82495" y="99355"/>
                </a:lnTo>
                <a:close/>
              </a:path>
            </a:pathLst>
          </a:custGeom>
          <a:solidFill>
            <a:srgbClr val="F32B54"/>
          </a:solidFill>
        </p:spPr>
        <p:txBody>
          <a:bodyPr wrap="square" lIns="0" tIns="0" rIns="0" bIns="0" rtlCol="0">
            <a:noAutofit/>
          </a:bodyPr>
          <a:lstStyle/>
          <a:p>
            <a:endParaRPr/>
          </a:p>
        </p:txBody>
      </p:sp>
      <p:sp>
        <p:nvSpPr>
          <p:cNvPr id="20" name="object 20"/>
          <p:cNvSpPr/>
          <p:nvPr/>
        </p:nvSpPr>
        <p:spPr>
          <a:xfrm>
            <a:off x="1147310" y="4263825"/>
            <a:ext cx="117804" cy="100529"/>
          </a:xfrm>
          <a:custGeom>
            <a:avLst/>
            <a:gdLst/>
            <a:ahLst/>
            <a:cxnLst/>
            <a:rect l="l" t="t" r="r" b="b"/>
            <a:pathLst>
              <a:path w="117804" h="100529">
                <a:moveTo>
                  <a:pt x="81368" y="99656"/>
                </a:moveTo>
                <a:lnTo>
                  <a:pt x="93009" y="96530"/>
                </a:lnTo>
                <a:lnTo>
                  <a:pt x="102191" y="92062"/>
                </a:lnTo>
                <a:lnTo>
                  <a:pt x="103095" y="79203"/>
                </a:lnTo>
                <a:lnTo>
                  <a:pt x="106404" y="66937"/>
                </a:lnTo>
                <a:lnTo>
                  <a:pt x="107767" y="63618"/>
                </a:lnTo>
                <a:lnTo>
                  <a:pt x="110344" y="57974"/>
                </a:lnTo>
                <a:lnTo>
                  <a:pt x="113714" y="52728"/>
                </a:lnTo>
                <a:lnTo>
                  <a:pt x="117804" y="47987"/>
                </a:lnTo>
                <a:lnTo>
                  <a:pt x="106910" y="40168"/>
                </a:lnTo>
                <a:lnTo>
                  <a:pt x="97352" y="31139"/>
                </a:lnTo>
                <a:lnTo>
                  <a:pt x="89275" y="21076"/>
                </a:lnTo>
                <a:lnTo>
                  <a:pt x="82825" y="10157"/>
                </a:lnTo>
                <a:lnTo>
                  <a:pt x="78616" y="0"/>
                </a:lnTo>
                <a:lnTo>
                  <a:pt x="66738" y="3945"/>
                </a:lnTo>
                <a:lnTo>
                  <a:pt x="54220" y="6089"/>
                </a:lnTo>
                <a:lnTo>
                  <a:pt x="41294" y="6425"/>
                </a:lnTo>
                <a:lnTo>
                  <a:pt x="28191" y="4949"/>
                </a:lnTo>
                <a:lnTo>
                  <a:pt x="14718" y="1515"/>
                </a:lnTo>
                <a:lnTo>
                  <a:pt x="7062" y="10941"/>
                </a:lnTo>
                <a:lnTo>
                  <a:pt x="2168" y="21547"/>
                </a:lnTo>
                <a:lnTo>
                  <a:pt x="0" y="32930"/>
                </a:lnTo>
                <a:lnTo>
                  <a:pt x="518" y="44684"/>
                </a:lnTo>
                <a:lnTo>
                  <a:pt x="3685" y="56408"/>
                </a:lnTo>
                <a:lnTo>
                  <a:pt x="9464" y="67695"/>
                </a:lnTo>
                <a:lnTo>
                  <a:pt x="17817" y="78144"/>
                </a:lnTo>
                <a:lnTo>
                  <a:pt x="22334" y="82403"/>
                </a:lnTo>
                <a:lnTo>
                  <a:pt x="32988" y="90086"/>
                </a:lnTo>
                <a:lnTo>
                  <a:pt x="44597" y="95698"/>
                </a:lnTo>
                <a:lnTo>
                  <a:pt x="56782" y="99194"/>
                </a:lnTo>
                <a:lnTo>
                  <a:pt x="69166" y="100529"/>
                </a:lnTo>
                <a:lnTo>
                  <a:pt x="81368" y="99656"/>
                </a:lnTo>
                <a:close/>
              </a:path>
            </a:pathLst>
          </a:custGeom>
          <a:solidFill>
            <a:srgbClr val="F32B54"/>
          </a:solidFill>
        </p:spPr>
        <p:txBody>
          <a:bodyPr wrap="square" lIns="0" tIns="0" rIns="0" bIns="0" rtlCol="0">
            <a:noAutofit/>
          </a:bodyPr>
          <a:lstStyle/>
          <a:p>
            <a:endParaRPr/>
          </a:p>
        </p:txBody>
      </p:sp>
      <p:sp>
        <p:nvSpPr>
          <p:cNvPr id="21" name="object 21"/>
          <p:cNvSpPr/>
          <p:nvPr/>
        </p:nvSpPr>
        <p:spPr>
          <a:xfrm>
            <a:off x="1171443" y="4375728"/>
            <a:ext cx="125966" cy="92453"/>
          </a:xfrm>
          <a:custGeom>
            <a:avLst/>
            <a:gdLst/>
            <a:ahLst/>
            <a:cxnLst/>
            <a:rect l="l" t="t" r="r" b="b"/>
            <a:pathLst>
              <a:path w="125966" h="92453">
                <a:moveTo>
                  <a:pt x="90559" y="89721"/>
                </a:moveTo>
                <a:lnTo>
                  <a:pt x="102391" y="84352"/>
                </a:lnTo>
                <a:lnTo>
                  <a:pt x="112452" y="76453"/>
                </a:lnTo>
                <a:lnTo>
                  <a:pt x="120113" y="66338"/>
                </a:lnTo>
                <a:lnTo>
                  <a:pt x="121620" y="63685"/>
                </a:lnTo>
                <a:lnTo>
                  <a:pt x="122868" y="60898"/>
                </a:lnTo>
                <a:lnTo>
                  <a:pt x="123845" y="58002"/>
                </a:lnTo>
                <a:lnTo>
                  <a:pt x="125370" y="54686"/>
                </a:lnTo>
                <a:lnTo>
                  <a:pt x="125966" y="52959"/>
                </a:lnTo>
                <a:lnTo>
                  <a:pt x="114625" y="45689"/>
                </a:lnTo>
                <a:lnTo>
                  <a:pt x="104541" y="37136"/>
                </a:lnTo>
                <a:lnTo>
                  <a:pt x="95863" y="27473"/>
                </a:lnTo>
                <a:lnTo>
                  <a:pt x="88742" y="16874"/>
                </a:lnTo>
                <a:lnTo>
                  <a:pt x="83326" y="5513"/>
                </a:lnTo>
                <a:lnTo>
                  <a:pt x="82162" y="2296"/>
                </a:lnTo>
                <a:lnTo>
                  <a:pt x="70240" y="6292"/>
                </a:lnTo>
                <a:lnTo>
                  <a:pt x="57695" y="8451"/>
                </a:lnTo>
                <a:lnTo>
                  <a:pt x="44765" y="8779"/>
                </a:lnTo>
                <a:lnTo>
                  <a:pt x="31688" y="7285"/>
                </a:lnTo>
                <a:lnTo>
                  <a:pt x="18701" y="3975"/>
                </a:lnTo>
                <a:lnTo>
                  <a:pt x="8478" y="0"/>
                </a:lnTo>
                <a:lnTo>
                  <a:pt x="6289" y="4651"/>
                </a:lnTo>
                <a:lnTo>
                  <a:pt x="1460" y="16680"/>
                </a:lnTo>
                <a:lnTo>
                  <a:pt x="0" y="29314"/>
                </a:lnTo>
                <a:lnTo>
                  <a:pt x="1725" y="42063"/>
                </a:lnTo>
                <a:lnTo>
                  <a:pt x="6454" y="54434"/>
                </a:lnTo>
                <a:lnTo>
                  <a:pt x="14003" y="65935"/>
                </a:lnTo>
                <a:lnTo>
                  <a:pt x="24190" y="76076"/>
                </a:lnTo>
                <a:lnTo>
                  <a:pt x="35731" y="83780"/>
                </a:lnTo>
                <a:lnTo>
                  <a:pt x="49543" y="89588"/>
                </a:lnTo>
                <a:lnTo>
                  <a:pt x="63625" y="92444"/>
                </a:lnTo>
                <a:lnTo>
                  <a:pt x="77467" y="92453"/>
                </a:lnTo>
                <a:lnTo>
                  <a:pt x="90559" y="89721"/>
                </a:lnTo>
                <a:close/>
              </a:path>
            </a:pathLst>
          </a:custGeom>
          <a:solidFill>
            <a:srgbClr val="F32B54"/>
          </a:solidFill>
        </p:spPr>
        <p:txBody>
          <a:bodyPr wrap="square" lIns="0" tIns="0" rIns="0" bIns="0" rtlCol="0">
            <a:noAutofit/>
          </a:bodyPr>
          <a:lstStyle/>
          <a:p>
            <a:endParaRPr/>
          </a:p>
        </p:txBody>
      </p:sp>
      <p:sp>
        <p:nvSpPr>
          <p:cNvPr id="6" name="object 6"/>
          <p:cNvSpPr txBox="1"/>
          <p:nvPr/>
        </p:nvSpPr>
        <p:spPr>
          <a:xfrm>
            <a:off x="1134262" y="3486810"/>
            <a:ext cx="4582982" cy="1096568"/>
          </a:xfrm>
          <a:prstGeom prst="rect">
            <a:avLst/>
          </a:prstGeom>
        </p:spPr>
        <p:txBody>
          <a:bodyPr wrap="square" lIns="0" tIns="16160" rIns="0" bIns="0" rtlCol="0">
            <a:noAutofit/>
          </a:bodyPr>
          <a:lstStyle/>
          <a:p>
            <a:pPr marL="12700">
              <a:lnSpc>
                <a:spcPts val="2545"/>
              </a:lnSpc>
            </a:pPr>
            <a:r>
              <a:rPr sz="2400" spc="-13" dirty="0">
                <a:solidFill>
                  <a:srgbClr val="F32B54"/>
                </a:solidFill>
                <a:latin typeface="Calibri"/>
                <a:cs typeface="Calibri"/>
              </a:rPr>
              <a:t>PROPUESTA DE ESTUDIO SECTORIAL</a:t>
            </a:r>
            <a:endParaRPr sz="2400">
              <a:latin typeface="Calibri"/>
              <a:cs typeface="Calibri"/>
            </a:endParaRPr>
          </a:p>
          <a:p>
            <a:pPr marL="588492" marR="125573">
              <a:lnSpc>
                <a:spcPts val="6090"/>
              </a:lnSpc>
              <a:spcBef>
                <a:spcPts val="177"/>
              </a:spcBef>
            </a:pPr>
            <a:r>
              <a:rPr sz="5400" spc="-4" dirty="0">
                <a:solidFill>
                  <a:srgbClr val="F32B54"/>
                </a:solidFill>
                <a:latin typeface="Calibri"/>
                <a:cs typeface="Calibri"/>
              </a:rPr>
              <a:t>ECT2022</a:t>
            </a:r>
            <a:endParaRPr sz="5400">
              <a:latin typeface="Calibri"/>
              <a:cs typeface="Calibri"/>
            </a:endParaRPr>
          </a:p>
        </p:txBody>
      </p:sp>
      <p:sp>
        <p:nvSpPr>
          <p:cNvPr id="5" name="object 5"/>
          <p:cNvSpPr txBox="1"/>
          <p:nvPr/>
        </p:nvSpPr>
        <p:spPr>
          <a:xfrm>
            <a:off x="1088237" y="4613148"/>
            <a:ext cx="1956288" cy="711200"/>
          </a:xfrm>
          <a:prstGeom prst="rect">
            <a:avLst/>
          </a:prstGeom>
        </p:spPr>
        <p:txBody>
          <a:bodyPr wrap="square" lIns="0" tIns="35560" rIns="0" bIns="0" rtlCol="0">
            <a:noAutofit/>
          </a:bodyPr>
          <a:lstStyle/>
          <a:p>
            <a:pPr marL="12700">
              <a:lnSpc>
                <a:spcPts val="5600"/>
              </a:lnSpc>
            </a:pPr>
            <a:r>
              <a:rPr sz="5400" b="1" dirty="0">
                <a:solidFill>
                  <a:srgbClr val="FFFFFF"/>
                </a:solidFill>
                <a:latin typeface="Calibri"/>
                <a:cs typeface="Calibri"/>
              </a:rPr>
              <a:t>VINOS</a:t>
            </a:r>
            <a:endParaRPr sz="5400">
              <a:latin typeface="Calibri"/>
              <a:cs typeface="Calibri"/>
            </a:endParaRPr>
          </a:p>
        </p:txBody>
      </p:sp>
      <p:sp>
        <p:nvSpPr>
          <p:cNvPr id="4" name="object 4"/>
          <p:cNvSpPr txBox="1"/>
          <p:nvPr/>
        </p:nvSpPr>
        <p:spPr>
          <a:xfrm>
            <a:off x="3071571" y="4613148"/>
            <a:ext cx="895106" cy="711200"/>
          </a:xfrm>
          <a:prstGeom prst="rect">
            <a:avLst/>
          </a:prstGeom>
        </p:spPr>
        <p:txBody>
          <a:bodyPr wrap="square" lIns="0" tIns="35560" rIns="0" bIns="0" rtlCol="0">
            <a:noAutofit/>
          </a:bodyPr>
          <a:lstStyle/>
          <a:p>
            <a:pPr marL="12700">
              <a:lnSpc>
                <a:spcPts val="5600"/>
              </a:lnSpc>
            </a:pPr>
            <a:r>
              <a:rPr sz="5400" b="1" dirty="0">
                <a:solidFill>
                  <a:srgbClr val="FFFFFF"/>
                </a:solidFill>
                <a:latin typeface="Calibri"/>
                <a:cs typeface="Calibri"/>
              </a:rPr>
              <a:t>DE</a:t>
            </a:r>
            <a:endParaRPr sz="5400">
              <a:latin typeface="Calibri"/>
              <a:cs typeface="Calibri"/>
            </a:endParaRPr>
          </a:p>
        </p:txBody>
      </p:sp>
      <p:sp>
        <p:nvSpPr>
          <p:cNvPr id="3" name="object 3"/>
          <p:cNvSpPr txBox="1"/>
          <p:nvPr/>
        </p:nvSpPr>
        <p:spPr>
          <a:xfrm>
            <a:off x="3993286" y="4613148"/>
            <a:ext cx="1731260" cy="711200"/>
          </a:xfrm>
          <a:prstGeom prst="rect">
            <a:avLst/>
          </a:prstGeom>
        </p:spPr>
        <p:txBody>
          <a:bodyPr wrap="square" lIns="0" tIns="35560" rIns="0" bIns="0" rtlCol="0">
            <a:noAutofit/>
          </a:bodyPr>
          <a:lstStyle/>
          <a:p>
            <a:pPr marL="12700">
              <a:lnSpc>
                <a:spcPts val="5600"/>
              </a:lnSpc>
            </a:pPr>
            <a:r>
              <a:rPr sz="5400" b="1" dirty="0">
                <a:solidFill>
                  <a:srgbClr val="FFFFFF"/>
                </a:solidFill>
                <a:latin typeface="Calibri"/>
                <a:cs typeface="Calibri"/>
              </a:rPr>
              <a:t>CHILE</a:t>
            </a:r>
            <a:endParaRPr sz="5400">
              <a:latin typeface="Calibri"/>
              <a:cs typeface="Calibri"/>
            </a:endParaRPr>
          </a:p>
        </p:txBody>
      </p:sp>
      <p:sp>
        <p:nvSpPr>
          <p:cNvPr id="2" name="object 2"/>
          <p:cNvSpPr txBox="1"/>
          <p:nvPr/>
        </p:nvSpPr>
        <p:spPr>
          <a:xfrm>
            <a:off x="1134262" y="5403088"/>
            <a:ext cx="3975067" cy="228091"/>
          </a:xfrm>
          <a:prstGeom prst="rect">
            <a:avLst/>
          </a:prstGeom>
        </p:spPr>
        <p:txBody>
          <a:bodyPr wrap="square" lIns="0" tIns="10953" rIns="0" bIns="0" rtlCol="0">
            <a:noAutofit/>
          </a:bodyPr>
          <a:lstStyle/>
          <a:p>
            <a:pPr marL="12700">
              <a:lnSpc>
                <a:spcPts val="1725"/>
              </a:lnSpc>
            </a:pPr>
            <a:r>
              <a:rPr sz="1600" spc="-12" dirty="0">
                <a:solidFill>
                  <a:srgbClr val="F32B54"/>
                </a:solidFill>
                <a:latin typeface="Calibri"/>
                <a:cs typeface="Calibri"/>
              </a:rPr>
              <a:t>ESTUDIO DE COMPENSACIÓN TOTAL SECTORIAL</a:t>
            </a:r>
            <a:endParaRPr sz="1600">
              <a:latin typeface="Calibri"/>
              <a:cs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0" y="1010412"/>
            <a:ext cx="12192000" cy="5847588"/>
          </a:xfrm>
          <a:prstGeom prst="rect">
            <a:avLst/>
          </a:prstGeom>
          <a:blipFill>
            <a:blip r:embed="rId2" cstate="print"/>
            <a:stretch>
              <a:fillRect/>
            </a:stretch>
          </a:blipFill>
        </p:spPr>
        <p:txBody>
          <a:bodyPr wrap="square" lIns="0" tIns="0" rIns="0" bIns="0" rtlCol="0">
            <a:noAutofit/>
          </a:bodyPr>
          <a:lstStyle/>
          <a:p>
            <a:endParaRPr sz="1600">
              <a:solidFill>
                <a:schemeClr val="tx1">
                  <a:lumMod val="75000"/>
                  <a:lumOff val="25000"/>
                </a:schemeClr>
              </a:solidFill>
            </a:endParaRPr>
          </a:p>
        </p:txBody>
      </p:sp>
      <p:sp>
        <p:nvSpPr>
          <p:cNvPr id="9" name="object 9"/>
          <p:cNvSpPr/>
          <p:nvPr/>
        </p:nvSpPr>
        <p:spPr>
          <a:xfrm>
            <a:off x="966216" y="1962912"/>
            <a:ext cx="690372" cy="48767"/>
          </a:xfrm>
          <a:custGeom>
            <a:avLst/>
            <a:gdLst/>
            <a:ahLst/>
            <a:cxnLst/>
            <a:rect l="l" t="t" r="r" b="b"/>
            <a:pathLst>
              <a:path w="690372" h="48767">
                <a:moveTo>
                  <a:pt x="0" y="40639"/>
                </a:moveTo>
                <a:lnTo>
                  <a:pt x="0" y="45085"/>
                </a:lnTo>
                <a:lnTo>
                  <a:pt x="3644" y="48767"/>
                </a:lnTo>
                <a:lnTo>
                  <a:pt x="686689" y="48767"/>
                </a:lnTo>
                <a:lnTo>
                  <a:pt x="690372" y="45085"/>
                </a:lnTo>
                <a:lnTo>
                  <a:pt x="690372" y="3683"/>
                </a:lnTo>
                <a:lnTo>
                  <a:pt x="686689" y="0"/>
                </a:lnTo>
                <a:lnTo>
                  <a:pt x="3644" y="0"/>
                </a:lnTo>
                <a:lnTo>
                  <a:pt x="0" y="3683"/>
                </a:lnTo>
                <a:lnTo>
                  <a:pt x="0" y="40639"/>
                </a:lnTo>
                <a:close/>
              </a:path>
            </a:pathLst>
          </a:custGeom>
          <a:solidFill>
            <a:srgbClr val="F32B54"/>
          </a:solidFill>
        </p:spPr>
        <p:txBody>
          <a:bodyPr wrap="square" lIns="0" tIns="0" rIns="0" bIns="0" rtlCol="0">
            <a:noAutofit/>
          </a:bodyPr>
          <a:lstStyle/>
          <a:p>
            <a:endParaRPr/>
          </a:p>
        </p:txBody>
      </p:sp>
      <p:sp>
        <p:nvSpPr>
          <p:cNvPr id="7" name="object 7"/>
          <p:cNvSpPr/>
          <p:nvPr/>
        </p:nvSpPr>
        <p:spPr>
          <a:xfrm>
            <a:off x="9247632" y="382524"/>
            <a:ext cx="2545079" cy="323088"/>
          </a:xfrm>
          <a:prstGeom prst="rect">
            <a:avLst/>
          </a:prstGeom>
          <a:blipFill>
            <a:blip r:embed="rId3" cstate="print"/>
            <a:stretch>
              <a:fillRect/>
            </a:stretch>
          </a:blipFill>
        </p:spPr>
        <p:txBody>
          <a:bodyPr wrap="square" lIns="0" tIns="0" rIns="0" bIns="0" rtlCol="0">
            <a:noAutofit/>
          </a:bodyPr>
          <a:lstStyle/>
          <a:p>
            <a:endParaRPr/>
          </a:p>
        </p:txBody>
      </p:sp>
      <p:sp>
        <p:nvSpPr>
          <p:cNvPr id="6" name="object 6"/>
          <p:cNvSpPr txBox="1"/>
          <p:nvPr/>
        </p:nvSpPr>
        <p:spPr>
          <a:xfrm>
            <a:off x="912368" y="875283"/>
            <a:ext cx="3644888" cy="913003"/>
          </a:xfrm>
          <a:prstGeom prst="rect">
            <a:avLst/>
          </a:prstGeom>
        </p:spPr>
        <p:txBody>
          <a:bodyPr wrap="square" lIns="0" tIns="18732" rIns="0" bIns="0" rtlCol="0">
            <a:noAutofit/>
          </a:bodyPr>
          <a:lstStyle/>
          <a:p>
            <a:pPr marL="12700" marR="76123">
              <a:lnSpc>
                <a:spcPts val="2950"/>
              </a:lnSpc>
            </a:pPr>
            <a:r>
              <a:rPr sz="2800" spc="-6" dirty="0">
                <a:solidFill>
                  <a:srgbClr val="0A111D"/>
                </a:solidFill>
                <a:latin typeface="Calibri"/>
                <a:cs typeface="Calibri"/>
              </a:rPr>
              <a:t>Acerca del</a:t>
            </a:r>
            <a:endParaRPr sz="2800">
              <a:latin typeface="Calibri"/>
              <a:cs typeface="Calibri"/>
            </a:endParaRPr>
          </a:p>
          <a:p>
            <a:pPr marL="12700">
              <a:lnSpc>
                <a:spcPts val="4215"/>
              </a:lnSpc>
              <a:spcBef>
                <a:spcPts val="63"/>
              </a:spcBef>
            </a:pPr>
            <a:r>
              <a:rPr sz="4000" spc="-11" dirty="0">
                <a:solidFill>
                  <a:srgbClr val="0A111D"/>
                </a:solidFill>
                <a:latin typeface="Calibri"/>
                <a:cs typeface="Calibri"/>
              </a:rPr>
              <a:t>REQUERIMIENTO</a:t>
            </a:r>
            <a:endParaRPr sz="4000">
              <a:latin typeface="Calibri"/>
              <a:cs typeface="Calibri"/>
            </a:endParaRPr>
          </a:p>
        </p:txBody>
      </p:sp>
      <p:sp>
        <p:nvSpPr>
          <p:cNvPr id="5" name="object 5"/>
          <p:cNvSpPr txBox="1"/>
          <p:nvPr/>
        </p:nvSpPr>
        <p:spPr>
          <a:xfrm>
            <a:off x="950468" y="2545105"/>
            <a:ext cx="10160392" cy="773785"/>
          </a:xfrm>
          <a:prstGeom prst="rect">
            <a:avLst/>
          </a:prstGeom>
        </p:spPr>
        <p:txBody>
          <a:bodyPr wrap="square" lIns="0" tIns="12287" rIns="0" bIns="0" rtlCol="0">
            <a:noAutofit/>
          </a:bodyPr>
          <a:lstStyle/>
          <a:p>
            <a:pPr marL="12700">
              <a:lnSpc>
                <a:spcPts val="1935"/>
              </a:lnSpc>
            </a:pPr>
            <a:r>
              <a:rPr sz="1600" spc="2" dirty="0">
                <a:solidFill>
                  <a:srgbClr val="404040"/>
                </a:solidFill>
                <a:latin typeface="Calibri"/>
                <a:cs typeface="Calibri"/>
              </a:rPr>
              <a:t>La Asociación Vinos de Chile contacta a LVG I CompensaChile dada la necesidad de contar con un </a:t>
            </a:r>
            <a:r>
              <a:rPr sz="1600" b="1" spc="2" dirty="0">
                <a:solidFill>
                  <a:srgbClr val="404040"/>
                </a:solidFill>
                <a:latin typeface="Calibri"/>
                <a:cs typeface="Calibri"/>
              </a:rPr>
              <a:t>“</a:t>
            </a:r>
            <a:r>
              <a:rPr sz="1600" b="1" spc="2" dirty="0">
                <a:solidFill>
                  <a:srgbClr val="0A111D"/>
                </a:solidFill>
                <a:latin typeface="Calibri"/>
                <a:cs typeface="Calibri"/>
              </a:rPr>
              <a:t>Estudio de la Fuerza</a:t>
            </a:r>
            <a:endParaRPr sz="1600" dirty="0">
              <a:latin typeface="Calibri"/>
              <a:cs typeface="Calibri"/>
            </a:endParaRPr>
          </a:p>
          <a:p>
            <a:pPr marL="12700" marR="12681">
              <a:lnSpc>
                <a:spcPts val="1980"/>
              </a:lnSpc>
              <a:spcBef>
                <a:spcPts val="97"/>
              </a:spcBef>
            </a:pPr>
            <a:r>
              <a:rPr sz="1600" b="1" spc="6" dirty="0">
                <a:solidFill>
                  <a:srgbClr val="0A111D"/>
                </a:solidFill>
                <a:latin typeface="Calibri"/>
                <a:cs typeface="Calibri"/>
              </a:rPr>
              <a:t>Laboral del sector Vitivinícola”</a:t>
            </a:r>
            <a:r>
              <a:rPr sz="1600" spc="6" dirty="0">
                <a:solidFill>
                  <a:srgbClr val="404040"/>
                </a:solidFill>
                <a:latin typeface="Calibri"/>
                <a:cs typeface="Calibri"/>
              </a:rPr>
              <a:t>, con el fin de proveer a sus empresas asociadas un instrumento de información que permita conocer la realidad actual de la industria en materia de compensaciones.</a:t>
            </a:r>
            <a:endParaRPr sz="1600" dirty="0">
              <a:latin typeface="Calibri"/>
              <a:cs typeface="Calibri"/>
            </a:endParaRPr>
          </a:p>
        </p:txBody>
      </p:sp>
      <p:sp>
        <p:nvSpPr>
          <p:cNvPr id="4" name="object 4"/>
          <p:cNvSpPr txBox="1"/>
          <p:nvPr/>
        </p:nvSpPr>
        <p:spPr>
          <a:xfrm>
            <a:off x="950468" y="3512947"/>
            <a:ext cx="10154449" cy="715848"/>
          </a:xfrm>
          <a:prstGeom prst="rect">
            <a:avLst/>
          </a:prstGeom>
        </p:spPr>
        <p:txBody>
          <a:bodyPr wrap="square" lIns="0" tIns="10953" rIns="0" bIns="0" rtlCol="0">
            <a:noAutofit/>
          </a:bodyPr>
          <a:lstStyle/>
          <a:p>
            <a:pPr marL="12700" marR="3058">
              <a:lnSpc>
                <a:spcPts val="1725"/>
              </a:lnSpc>
            </a:pPr>
            <a:r>
              <a:rPr sz="1600" spc="19" dirty="0">
                <a:solidFill>
                  <a:srgbClr val="404040"/>
                </a:solidFill>
                <a:latin typeface="Calibri"/>
                <a:cs typeface="Calibri"/>
              </a:rPr>
              <a:t>El estudio debe contener un pool de cargos a convenir con la industria, el cual será segmentado según ciertos criterios</a:t>
            </a:r>
            <a:endParaRPr sz="1600" dirty="0">
              <a:latin typeface="Calibri"/>
              <a:cs typeface="Calibri"/>
            </a:endParaRPr>
          </a:p>
          <a:p>
            <a:pPr marL="12700">
              <a:lnSpc>
                <a:spcPts val="1920"/>
              </a:lnSpc>
              <a:spcBef>
                <a:spcPts val="9"/>
              </a:spcBef>
            </a:pPr>
            <a:r>
              <a:rPr sz="1600" spc="16" dirty="0">
                <a:solidFill>
                  <a:srgbClr val="404040"/>
                </a:solidFill>
                <a:latin typeface="Calibri"/>
                <a:cs typeface="Calibri"/>
              </a:rPr>
              <a:t>solicitados en las bases técnicas, como son: tamaño de empresas, locación geográfica, características demográficas del</a:t>
            </a:r>
            <a:endParaRPr sz="1600" dirty="0">
              <a:latin typeface="Calibri"/>
              <a:cs typeface="Calibri"/>
            </a:endParaRPr>
          </a:p>
          <a:p>
            <a:pPr marL="12700" marR="30403">
              <a:lnSpc>
                <a:spcPts val="1920"/>
              </a:lnSpc>
            </a:pPr>
            <a:r>
              <a:rPr sz="1600" spc="-6" dirty="0">
                <a:solidFill>
                  <a:srgbClr val="404040"/>
                </a:solidFill>
                <a:latin typeface="Calibri"/>
                <a:cs typeface="Calibri"/>
              </a:rPr>
              <a:t>ocupante, entre otros.</a:t>
            </a:r>
            <a:endParaRPr sz="1600" dirty="0">
              <a:latin typeface="Calibri"/>
              <a:cs typeface="Calibri"/>
            </a:endParaRPr>
          </a:p>
        </p:txBody>
      </p:sp>
      <p:sp>
        <p:nvSpPr>
          <p:cNvPr id="3" name="object 3"/>
          <p:cNvSpPr txBox="1"/>
          <p:nvPr/>
        </p:nvSpPr>
        <p:spPr>
          <a:xfrm>
            <a:off x="950468" y="4421632"/>
            <a:ext cx="10155710" cy="715772"/>
          </a:xfrm>
          <a:prstGeom prst="rect">
            <a:avLst/>
          </a:prstGeom>
        </p:spPr>
        <p:txBody>
          <a:bodyPr wrap="square" lIns="0" tIns="10953" rIns="0" bIns="0" rtlCol="0">
            <a:noAutofit/>
          </a:bodyPr>
          <a:lstStyle/>
          <a:p>
            <a:pPr marL="12700">
              <a:lnSpc>
                <a:spcPts val="1725"/>
              </a:lnSpc>
            </a:pPr>
            <a:r>
              <a:rPr sz="1600" spc="32" dirty="0">
                <a:solidFill>
                  <a:srgbClr val="404040"/>
                </a:solidFill>
                <a:latin typeface="Calibri"/>
                <a:cs typeface="Calibri"/>
              </a:rPr>
              <a:t>La  propuesta  que  presentaremos,  se  trabajará  en  bajo  el  formato  de  co-creación,  conformando  un  “Club  de</a:t>
            </a:r>
            <a:endParaRPr sz="1600" dirty="0">
              <a:latin typeface="Calibri"/>
              <a:cs typeface="Calibri"/>
            </a:endParaRPr>
          </a:p>
          <a:p>
            <a:pPr marL="12700" marR="1360">
              <a:lnSpc>
                <a:spcPts val="1920"/>
              </a:lnSpc>
              <a:spcBef>
                <a:spcPts val="9"/>
              </a:spcBef>
            </a:pPr>
            <a:r>
              <a:rPr sz="1600" spc="11" dirty="0">
                <a:solidFill>
                  <a:srgbClr val="404040"/>
                </a:solidFill>
                <a:latin typeface="Calibri"/>
                <a:cs typeface="Calibri"/>
              </a:rPr>
              <a:t>Compensaciones”, junto a una mesa técnica de expertos de la Asociación, de las empresas socias y consultores de LVG I</a:t>
            </a:r>
            <a:endParaRPr sz="1600" dirty="0">
              <a:latin typeface="Calibri"/>
              <a:cs typeface="Calibri"/>
            </a:endParaRPr>
          </a:p>
          <a:p>
            <a:pPr marL="12700" marR="30403">
              <a:lnSpc>
                <a:spcPts val="1920"/>
              </a:lnSpc>
            </a:pPr>
            <a:r>
              <a:rPr sz="1600" spc="-6" dirty="0">
                <a:solidFill>
                  <a:srgbClr val="404040"/>
                </a:solidFill>
                <a:latin typeface="Calibri"/>
                <a:cs typeface="Calibri"/>
              </a:rPr>
              <a:t>CompensaChile para garantizar el estudio responde a la necesidad inicial.</a:t>
            </a:r>
            <a:endParaRPr sz="1600" dirty="0">
              <a:latin typeface="Calibri"/>
              <a:cs typeface="Calibri"/>
            </a:endParaRPr>
          </a:p>
        </p:txBody>
      </p:sp>
      <p:sp>
        <p:nvSpPr>
          <p:cNvPr id="2" name="object 2"/>
          <p:cNvSpPr txBox="1"/>
          <p:nvPr/>
        </p:nvSpPr>
        <p:spPr>
          <a:xfrm>
            <a:off x="950468" y="5331460"/>
            <a:ext cx="10154823" cy="471982"/>
          </a:xfrm>
          <a:prstGeom prst="rect">
            <a:avLst/>
          </a:prstGeom>
        </p:spPr>
        <p:txBody>
          <a:bodyPr wrap="square" lIns="0" tIns="10953" rIns="0" bIns="0" rtlCol="0">
            <a:noAutofit/>
          </a:bodyPr>
          <a:lstStyle/>
          <a:p>
            <a:pPr marL="12700">
              <a:lnSpc>
                <a:spcPts val="1725"/>
              </a:lnSpc>
            </a:pPr>
            <a:r>
              <a:rPr sz="1600" spc="0" dirty="0">
                <a:solidFill>
                  <a:srgbClr val="404040"/>
                </a:solidFill>
                <a:latin typeface="Calibri"/>
                <a:cs typeface="Calibri"/>
              </a:rPr>
              <a:t>Se propone como actividad inicial la realización de una encuesta </a:t>
            </a:r>
            <a:r>
              <a:rPr sz="1600" i="1" spc="0" dirty="0">
                <a:solidFill>
                  <a:srgbClr val="404040"/>
                </a:solidFill>
                <a:latin typeface="Calibri"/>
                <a:cs typeface="Calibri"/>
              </a:rPr>
              <a:t>“pulso” </a:t>
            </a:r>
            <a:r>
              <a:rPr sz="1600" spc="0" dirty="0">
                <a:solidFill>
                  <a:srgbClr val="404040"/>
                </a:solidFill>
                <a:latin typeface="Calibri"/>
                <a:cs typeface="Calibri"/>
              </a:rPr>
              <a:t>para levantar el interés de participación y relevar</a:t>
            </a:r>
            <a:endParaRPr sz="1600">
              <a:latin typeface="Calibri"/>
              <a:cs typeface="Calibri"/>
            </a:endParaRPr>
          </a:p>
          <a:p>
            <a:pPr marL="12700" marR="30403">
              <a:lnSpc>
                <a:spcPts val="1920"/>
              </a:lnSpc>
              <a:spcBef>
                <a:spcPts val="9"/>
              </a:spcBef>
            </a:pPr>
            <a:r>
              <a:rPr sz="1600" spc="-7" dirty="0">
                <a:solidFill>
                  <a:srgbClr val="404040"/>
                </a:solidFill>
                <a:latin typeface="Calibri"/>
                <a:cs typeface="Calibri"/>
              </a:rPr>
              <a:t>fecha de ajuste salarial, para acordar la mejor fecha de relevamiento del estudio según prácticas del sector.</a:t>
            </a:r>
            <a:endParaRPr sz="1600">
              <a:latin typeface="Calibri"/>
              <a:cs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
        <p:cNvGrpSpPr/>
        <p:nvPr/>
      </p:nvGrpSpPr>
      <p:grpSpPr>
        <a:xfrm>
          <a:off x="0" y="0"/>
          <a:ext cx="0" cy="0"/>
          <a:chOff x="0" y="0"/>
          <a:chExt cx="0" cy="0"/>
        </a:xfrm>
      </p:grpSpPr>
      <p:sp>
        <p:nvSpPr>
          <p:cNvPr id="39" name="Google Shape;39;p2"/>
          <p:cNvSpPr txBox="1"/>
          <p:nvPr/>
        </p:nvSpPr>
        <p:spPr>
          <a:xfrm>
            <a:off x="862488" y="646980"/>
            <a:ext cx="6457517" cy="82891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B111D"/>
              </a:buClr>
              <a:buSzPts val="4000"/>
              <a:buFont typeface="Arial"/>
              <a:buNone/>
            </a:pPr>
            <a:r>
              <a:rPr lang="es-CL" sz="3200" b="1" i="0" u="none" strike="noStrike" cap="none" dirty="0">
                <a:solidFill>
                  <a:srgbClr val="0B111D"/>
                </a:solidFill>
                <a:latin typeface="Exo ExtraBold"/>
                <a:ea typeface="Exo ExtraBold"/>
                <a:cs typeface="Exo ExtraBold"/>
                <a:sym typeface="Exo ExtraBold"/>
              </a:rPr>
              <a:t>CONFIDENCIALIDAD TOTAL DE LA DATA</a:t>
            </a:r>
            <a:endParaRPr sz="3200" b="1" i="0" u="none" strike="noStrike" cap="none" dirty="0">
              <a:solidFill>
                <a:srgbClr val="0B111D"/>
              </a:solidFill>
              <a:latin typeface="Exo ExtraBold"/>
              <a:ea typeface="Exo ExtraBold"/>
              <a:cs typeface="Exo ExtraBold"/>
              <a:sym typeface="Exo ExtraBold"/>
            </a:endParaRPr>
          </a:p>
        </p:txBody>
      </p:sp>
      <p:sp>
        <p:nvSpPr>
          <p:cNvPr id="40" name="Google Shape;40;p2"/>
          <p:cNvSpPr/>
          <p:nvPr/>
        </p:nvSpPr>
        <p:spPr>
          <a:xfrm rot="10800000" flipH="1">
            <a:off x="862489" y="1652313"/>
            <a:ext cx="690048" cy="47789"/>
          </a:xfrm>
          <a:prstGeom prst="roundRect">
            <a:avLst>
              <a:gd name="adj" fmla="val 16667"/>
            </a:avLst>
          </a:prstGeom>
          <a:solidFill>
            <a:srgbClr val="3107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1" name="Google Shape;41;p2"/>
          <p:cNvSpPr txBox="1"/>
          <p:nvPr/>
        </p:nvSpPr>
        <p:spPr>
          <a:xfrm>
            <a:off x="862489" y="2080608"/>
            <a:ext cx="10467022" cy="2908801"/>
          </a:xfrm>
          <a:prstGeom prst="rect">
            <a:avLst/>
          </a:prstGeom>
          <a:noFill/>
          <a:ln>
            <a:noFill/>
          </a:ln>
        </p:spPr>
        <p:txBody>
          <a:bodyPr spcFirstLastPara="1" wrap="square" lIns="91425" tIns="45700" rIns="91425" bIns="45700" anchor="t" anchorCtr="0">
            <a:noAutofit/>
          </a:bodyPr>
          <a:lstStyle/>
          <a:p>
            <a:r>
              <a:rPr lang="es-CL" sz="1600" dirty="0">
                <a:solidFill>
                  <a:schemeClr val="tx1">
                    <a:lumMod val="75000"/>
                    <a:lumOff val="25000"/>
                  </a:schemeClr>
                </a:solidFill>
              </a:rPr>
              <a:t>Como elemento indispensable de nuestros estudios, </a:t>
            </a:r>
            <a:r>
              <a:rPr lang="es-CL" sz="1600" b="1" dirty="0" err="1">
                <a:solidFill>
                  <a:schemeClr val="tx1">
                    <a:lumMod val="75000"/>
                    <a:lumOff val="25000"/>
                  </a:schemeClr>
                </a:solidFill>
              </a:rPr>
              <a:t>CompensaChile</a:t>
            </a:r>
            <a:r>
              <a:rPr lang="es-CL" sz="1600" dirty="0">
                <a:solidFill>
                  <a:schemeClr val="tx1">
                    <a:lumMod val="75000"/>
                    <a:lumOff val="25000"/>
                  </a:schemeClr>
                </a:solidFill>
              </a:rPr>
              <a:t> genera Acuerdos de Confidencialidad Mutuos, documento que establece el compromiso de no divulgación de la data de cada empresa, y por parte de las empresas, la no divulgación de los resultados y entregables del estudio para quienes no hayan sido participantes de dicho estudio.</a:t>
            </a:r>
            <a:endParaRPr kumimoji="0" lang="es-MX" sz="1600" i="0" u="none" strike="noStrike" kern="1200" cap="none" spc="0" normalizeH="0" baseline="0" noProof="0" dirty="0">
              <a:ln>
                <a:noFill/>
              </a:ln>
              <a:solidFill>
                <a:srgbClr val="0B111D"/>
              </a:solidFill>
              <a:effectLst/>
              <a:uLnTx/>
              <a:uFillTx/>
              <a:latin typeface="Exo" pitchFamily="2" charset="0"/>
              <a:ea typeface="+mn-ea"/>
              <a:cs typeface="+mn-cs"/>
            </a:endParaRPr>
          </a:p>
          <a:p>
            <a:pPr marL="285750" marR="0" lvl="0" indent="-285750" algn="just" rtl="0">
              <a:lnSpc>
                <a:spcPct val="100000"/>
              </a:lnSpc>
              <a:spcBef>
                <a:spcPts val="1350"/>
              </a:spcBef>
              <a:spcAft>
                <a:spcPts val="0"/>
              </a:spcAft>
              <a:buClr>
                <a:srgbClr val="3F3F3F"/>
              </a:buClr>
              <a:buSzPts val="1600"/>
              <a:buFont typeface="Arial" panose="020B0604020202020204" pitchFamily="34" charset="0"/>
              <a:buChar char="•"/>
            </a:pPr>
            <a:endParaRPr dirty="0">
              <a:latin typeface="Exo" panose="020B0604020202020204" charset="0"/>
            </a:endParaRPr>
          </a:p>
        </p:txBody>
      </p:sp>
    </p:spTree>
    <p:extLst>
      <p:ext uri="{BB962C8B-B14F-4D97-AF65-F5344CB8AC3E}">
        <p14:creationId xmlns:p14="http://schemas.microsoft.com/office/powerpoint/2010/main" val="2486050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
        <p:cNvGrpSpPr/>
        <p:nvPr/>
      </p:nvGrpSpPr>
      <p:grpSpPr>
        <a:xfrm>
          <a:off x="0" y="0"/>
          <a:ext cx="0" cy="0"/>
          <a:chOff x="0" y="0"/>
          <a:chExt cx="0" cy="0"/>
        </a:xfrm>
      </p:grpSpPr>
      <p:sp>
        <p:nvSpPr>
          <p:cNvPr id="39" name="Google Shape;39;p2"/>
          <p:cNvSpPr txBox="1"/>
          <p:nvPr/>
        </p:nvSpPr>
        <p:spPr>
          <a:xfrm>
            <a:off x="833438" y="393020"/>
            <a:ext cx="5713656" cy="85746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B111D"/>
              </a:buClr>
              <a:buSzPts val="4000"/>
              <a:buFont typeface="Arial"/>
              <a:buNone/>
            </a:pPr>
            <a:r>
              <a:rPr lang="es-CL" sz="3200" b="1" i="0" u="none" strike="noStrike" cap="none" dirty="0">
                <a:solidFill>
                  <a:srgbClr val="0B111D"/>
                </a:solidFill>
                <a:latin typeface="Exo ExtraBold" panose="020B0604020202020204" charset="0"/>
                <a:ea typeface="Exo ExtraBold"/>
                <a:cs typeface="Exo ExtraBold"/>
                <a:sym typeface="Exo ExtraBold"/>
              </a:rPr>
              <a:t>COCREACIÓN Y ETAPAS</a:t>
            </a:r>
            <a:endParaRPr sz="3200" b="1" i="0" u="none" strike="noStrike" cap="none" dirty="0">
              <a:solidFill>
                <a:srgbClr val="0B111D"/>
              </a:solidFill>
              <a:latin typeface="Exo ExtraBold" panose="020B0604020202020204" charset="0"/>
              <a:ea typeface="Exo ExtraBold"/>
              <a:cs typeface="Exo ExtraBold"/>
              <a:sym typeface="Exo ExtraBold"/>
            </a:endParaRPr>
          </a:p>
        </p:txBody>
      </p:sp>
      <p:sp>
        <p:nvSpPr>
          <p:cNvPr id="40" name="Google Shape;40;p2"/>
          <p:cNvSpPr/>
          <p:nvPr/>
        </p:nvSpPr>
        <p:spPr>
          <a:xfrm rot="10800000" flipH="1">
            <a:off x="946533" y="1184934"/>
            <a:ext cx="690048" cy="47789"/>
          </a:xfrm>
          <a:prstGeom prst="roundRect">
            <a:avLst>
              <a:gd name="adj" fmla="val 16667"/>
            </a:avLst>
          </a:prstGeom>
          <a:solidFill>
            <a:srgbClr val="3107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 name="Google Shape;57;p3">
            <a:extLst>
              <a:ext uri="{FF2B5EF4-FFF2-40B4-BE49-F238E27FC236}">
                <a16:creationId xmlns:a16="http://schemas.microsoft.com/office/drawing/2014/main" id="{9860FA77-5686-8AD3-374A-1EA91757739E}"/>
              </a:ext>
            </a:extLst>
          </p:cNvPr>
          <p:cNvSpPr txBox="1"/>
          <p:nvPr/>
        </p:nvSpPr>
        <p:spPr>
          <a:xfrm>
            <a:off x="1140004" y="2288130"/>
            <a:ext cx="152506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200" dirty="0">
              <a:solidFill>
                <a:schemeClr val="tx1">
                  <a:lumMod val="75000"/>
                  <a:lumOff val="25000"/>
                </a:schemeClr>
              </a:solidFill>
              <a:latin typeface="Exo ExtraBold" panose="020B0604020202020204" charset="0"/>
              <a:ea typeface="Exo"/>
              <a:cs typeface="Exo"/>
              <a:sym typeface="Exo"/>
            </a:endParaRPr>
          </a:p>
          <a:p>
            <a:pPr marL="0" marR="0" lvl="0" indent="0" algn="l" rtl="0">
              <a:spcBef>
                <a:spcPts val="0"/>
              </a:spcBef>
              <a:spcAft>
                <a:spcPts val="0"/>
              </a:spcAft>
              <a:buNone/>
            </a:pPr>
            <a:r>
              <a:rPr lang="es-CL" sz="1200" dirty="0">
                <a:solidFill>
                  <a:schemeClr val="tx1">
                    <a:lumMod val="75000"/>
                    <a:lumOff val="25000"/>
                  </a:schemeClr>
                </a:solidFill>
                <a:latin typeface="Exo ExtraBold" panose="020B0604020202020204" charset="0"/>
                <a:ea typeface="Exo"/>
                <a:cs typeface="Exo"/>
                <a:sym typeface="Exo"/>
              </a:rPr>
              <a:t>Definición de Pool de Levantamiento.</a:t>
            </a:r>
            <a:endParaRPr dirty="0">
              <a:solidFill>
                <a:schemeClr val="tx1">
                  <a:lumMod val="75000"/>
                  <a:lumOff val="25000"/>
                </a:schemeClr>
              </a:solidFill>
              <a:latin typeface="Exo ExtraBold" panose="020B0604020202020204" charset="0"/>
            </a:endParaRPr>
          </a:p>
        </p:txBody>
      </p:sp>
      <p:sp>
        <p:nvSpPr>
          <p:cNvPr id="42" name="Google Shape;58;p3">
            <a:extLst>
              <a:ext uri="{FF2B5EF4-FFF2-40B4-BE49-F238E27FC236}">
                <a16:creationId xmlns:a16="http://schemas.microsoft.com/office/drawing/2014/main" id="{52A1B98D-01FC-95FC-6557-185F3318A38D}"/>
              </a:ext>
            </a:extLst>
          </p:cNvPr>
          <p:cNvSpPr txBox="1"/>
          <p:nvPr/>
        </p:nvSpPr>
        <p:spPr>
          <a:xfrm>
            <a:off x="2683170" y="2897784"/>
            <a:ext cx="238681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1200" dirty="0">
                <a:solidFill>
                  <a:schemeClr val="tx1">
                    <a:lumMod val="75000"/>
                    <a:lumOff val="25000"/>
                  </a:schemeClr>
                </a:solidFill>
                <a:latin typeface="Exo ExtraBold" panose="020B0604020202020204" charset="0"/>
                <a:ea typeface="Exo"/>
                <a:cs typeface="Exo"/>
                <a:sym typeface="Exo"/>
              </a:rPr>
              <a:t>Plan Comunicacional y </a:t>
            </a:r>
            <a:endParaRPr dirty="0">
              <a:solidFill>
                <a:schemeClr val="tx1">
                  <a:lumMod val="75000"/>
                  <a:lumOff val="25000"/>
                </a:schemeClr>
              </a:solidFill>
              <a:latin typeface="Exo ExtraBold" panose="020B0604020202020204" charset="0"/>
            </a:endParaRPr>
          </a:p>
          <a:p>
            <a:pPr marL="0" marR="0" lvl="0" indent="0" algn="l" rtl="0">
              <a:spcBef>
                <a:spcPts val="0"/>
              </a:spcBef>
              <a:spcAft>
                <a:spcPts val="0"/>
              </a:spcAft>
              <a:buNone/>
            </a:pPr>
            <a:r>
              <a:rPr lang="es-CL" sz="1200" dirty="0">
                <a:solidFill>
                  <a:schemeClr val="tx1">
                    <a:lumMod val="75000"/>
                    <a:lumOff val="25000"/>
                  </a:schemeClr>
                </a:solidFill>
                <a:latin typeface="Exo ExtraBold" panose="020B0604020202020204" charset="0"/>
                <a:ea typeface="Exo"/>
                <a:cs typeface="Exo"/>
                <a:sym typeface="Exo"/>
              </a:rPr>
              <a:t>Proceso de Invitación.</a:t>
            </a:r>
            <a:endParaRPr dirty="0">
              <a:solidFill>
                <a:schemeClr val="tx1">
                  <a:lumMod val="75000"/>
                  <a:lumOff val="25000"/>
                </a:schemeClr>
              </a:solidFill>
              <a:latin typeface="Exo ExtraBold" panose="020B0604020202020204" charset="0"/>
            </a:endParaRPr>
          </a:p>
        </p:txBody>
      </p:sp>
      <p:sp>
        <p:nvSpPr>
          <p:cNvPr id="43" name="Google Shape;59;p3">
            <a:extLst>
              <a:ext uri="{FF2B5EF4-FFF2-40B4-BE49-F238E27FC236}">
                <a16:creationId xmlns:a16="http://schemas.microsoft.com/office/drawing/2014/main" id="{C4DA5773-34B4-74B7-4CC7-169B9BA93115}"/>
              </a:ext>
            </a:extLst>
          </p:cNvPr>
          <p:cNvSpPr txBox="1"/>
          <p:nvPr/>
        </p:nvSpPr>
        <p:spPr>
          <a:xfrm>
            <a:off x="4304714" y="3359449"/>
            <a:ext cx="2420913"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1200" dirty="0">
                <a:solidFill>
                  <a:schemeClr val="tx1">
                    <a:lumMod val="75000"/>
                    <a:lumOff val="25000"/>
                  </a:schemeClr>
                </a:solidFill>
                <a:latin typeface="Exo ExtraBold" panose="020B0604020202020204" charset="0"/>
                <a:ea typeface="Exo"/>
                <a:cs typeface="Exo"/>
                <a:sym typeface="Exo"/>
              </a:rPr>
              <a:t>Relevamiento de Data Salarial y Beneficios.</a:t>
            </a:r>
            <a:endParaRPr dirty="0">
              <a:solidFill>
                <a:schemeClr val="tx1">
                  <a:lumMod val="75000"/>
                  <a:lumOff val="25000"/>
                </a:schemeClr>
              </a:solidFill>
              <a:latin typeface="Exo ExtraBold" panose="020B0604020202020204" charset="0"/>
            </a:endParaRPr>
          </a:p>
        </p:txBody>
      </p:sp>
      <p:sp>
        <p:nvSpPr>
          <p:cNvPr id="44" name="Google Shape;60;p3">
            <a:extLst>
              <a:ext uri="{FF2B5EF4-FFF2-40B4-BE49-F238E27FC236}">
                <a16:creationId xmlns:a16="http://schemas.microsoft.com/office/drawing/2014/main" id="{E9162270-4903-8AC5-B8F7-9AEA529C3167}"/>
              </a:ext>
            </a:extLst>
          </p:cNvPr>
          <p:cNvSpPr txBox="1"/>
          <p:nvPr/>
        </p:nvSpPr>
        <p:spPr>
          <a:xfrm>
            <a:off x="6563097" y="3881200"/>
            <a:ext cx="2714828" cy="2769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1200" dirty="0">
                <a:solidFill>
                  <a:schemeClr val="tx1">
                    <a:lumMod val="75000"/>
                    <a:lumOff val="25000"/>
                  </a:schemeClr>
                </a:solidFill>
                <a:latin typeface="Exo ExtraBold" panose="020B0604020202020204" charset="0"/>
                <a:ea typeface="Exo"/>
                <a:cs typeface="Exo"/>
                <a:sym typeface="Exo"/>
              </a:rPr>
              <a:t>Procesamiento y Análisis de Data.</a:t>
            </a:r>
            <a:endParaRPr dirty="0">
              <a:solidFill>
                <a:schemeClr val="tx1">
                  <a:lumMod val="75000"/>
                  <a:lumOff val="25000"/>
                </a:schemeClr>
              </a:solidFill>
              <a:latin typeface="Exo ExtraBold" panose="020B0604020202020204" charset="0"/>
            </a:endParaRPr>
          </a:p>
        </p:txBody>
      </p:sp>
      <p:sp>
        <p:nvSpPr>
          <p:cNvPr id="45" name="Google Shape;61;p3">
            <a:extLst>
              <a:ext uri="{FF2B5EF4-FFF2-40B4-BE49-F238E27FC236}">
                <a16:creationId xmlns:a16="http://schemas.microsoft.com/office/drawing/2014/main" id="{30CADA95-4E82-CDBE-2F5E-F5227138B356}"/>
              </a:ext>
            </a:extLst>
          </p:cNvPr>
          <p:cNvSpPr txBox="1"/>
          <p:nvPr/>
        </p:nvSpPr>
        <p:spPr>
          <a:xfrm>
            <a:off x="9233212" y="4161134"/>
            <a:ext cx="206368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1200" dirty="0">
                <a:solidFill>
                  <a:schemeClr val="tx1">
                    <a:lumMod val="75000"/>
                    <a:lumOff val="25000"/>
                  </a:schemeClr>
                </a:solidFill>
                <a:latin typeface="Exo ExtraBold" panose="020B0604020202020204" charset="0"/>
                <a:ea typeface="Exo"/>
                <a:cs typeface="Exo"/>
                <a:sym typeface="Exo"/>
              </a:rPr>
              <a:t>Generación y Presentación de Entregables Finales.</a:t>
            </a:r>
            <a:endParaRPr dirty="0">
              <a:solidFill>
                <a:schemeClr val="tx1">
                  <a:lumMod val="75000"/>
                  <a:lumOff val="25000"/>
                </a:schemeClr>
              </a:solidFill>
              <a:latin typeface="Exo ExtraBold" panose="020B0604020202020204" charset="0"/>
            </a:endParaRPr>
          </a:p>
        </p:txBody>
      </p:sp>
      <p:sp>
        <p:nvSpPr>
          <p:cNvPr id="50" name="Google Shape;66;p3">
            <a:extLst>
              <a:ext uri="{FF2B5EF4-FFF2-40B4-BE49-F238E27FC236}">
                <a16:creationId xmlns:a16="http://schemas.microsoft.com/office/drawing/2014/main" id="{DCFBCE07-D73F-BD20-7E90-5EF3D82CF177}"/>
              </a:ext>
            </a:extLst>
          </p:cNvPr>
          <p:cNvSpPr/>
          <p:nvPr/>
        </p:nvSpPr>
        <p:spPr>
          <a:xfrm>
            <a:off x="1346406" y="2981630"/>
            <a:ext cx="1318667" cy="343547"/>
          </a:xfrm>
          <a:prstGeom prst="rect">
            <a:avLst/>
          </a:prstGeom>
          <a:solidFill>
            <a:srgbClr val="3107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 name="Google Shape;67;p3">
            <a:extLst>
              <a:ext uri="{FF2B5EF4-FFF2-40B4-BE49-F238E27FC236}">
                <a16:creationId xmlns:a16="http://schemas.microsoft.com/office/drawing/2014/main" id="{F4B527E0-16BF-4A62-063E-D47EAAE95178}"/>
              </a:ext>
            </a:extLst>
          </p:cNvPr>
          <p:cNvSpPr/>
          <p:nvPr/>
        </p:nvSpPr>
        <p:spPr>
          <a:xfrm>
            <a:off x="2665073" y="3382372"/>
            <a:ext cx="1639641" cy="343547"/>
          </a:xfrm>
          <a:prstGeom prst="rect">
            <a:avLst/>
          </a:prstGeom>
          <a:solidFill>
            <a:srgbClr val="3107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 name="Google Shape;68;p3">
            <a:extLst>
              <a:ext uri="{FF2B5EF4-FFF2-40B4-BE49-F238E27FC236}">
                <a16:creationId xmlns:a16="http://schemas.microsoft.com/office/drawing/2014/main" id="{632AD175-A504-E6A4-69F7-A9B883522128}"/>
              </a:ext>
            </a:extLst>
          </p:cNvPr>
          <p:cNvSpPr/>
          <p:nvPr/>
        </p:nvSpPr>
        <p:spPr>
          <a:xfrm>
            <a:off x="4304714" y="3822412"/>
            <a:ext cx="2242379" cy="343547"/>
          </a:xfrm>
          <a:prstGeom prst="rect">
            <a:avLst/>
          </a:prstGeom>
          <a:solidFill>
            <a:srgbClr val="3107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 name="Google Shape;69;p3">
            <a:extLst>
              <a:ext uri="{FF2B5EF4-FFF2-40B4-BE49-F238E27FC236}">
                <a16:creationId xmlns:a16="http://schemas.microsoft.com/office/drawing/2014/main" id="{9C0454F5-9F01-46E1-1745-2E598258FAE1}"/>
              </a:ext>
            </a:extLst>
          </p:cNvPr>
          <p:cNvSpPr/>
          <p:nvPr/>
        </p:nvSpPr>
        <p:spPr>
          <a:xfrm>
            <a:off x="6533026" y="4227417"/>
            <a:ext cx="2744899" cy="343547"/>
          </a:xfrm>
          <a:prstGeom prst="rect">
            <a:avLst/>
          </a:prstGeom>
          <a:solidFill>
            <a:srgbClr val="3107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 name="Google Shape;70;p3">
            <a:extLst>
              <a:ext uri="{FF2B5EF4-FFF2-40B4-BE49-F238E27FC236}">
                <a16:creationId xmlns:a16="http://schemas.microsoft.com/office/drawing/2014/main" id="{C822DB82-4A08-E229-F412-147072D13001}"/>
              </a:ext>
            </a:extLst>
          </p:cNvPr>
          <p:cNvSpPr/>
          <p:nvPr/>
        </p:nvSpPr>
        <p:spPr>
          <a:xfrm>
            <a:off x="9277925" y="4622799"/>
            <a:ext cx="1527899" cy="343547"/>
          </a:xfrm>
          <a:prstGeom prst="rect">
            <a:avLst/>
          </a:prstGeom>
          <a:solidFill>
            <a:srgbClr val="31075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 name="Google Shape;71;p3">
            <a:extLst>
              <a:ext uri="{FF2B5EF4-FFF2-40B4-BE49-F238E27FC236}">
                <a16:creationId xmlns:a16="http://schemas.microsoft.com/office/drawing/2014/main" id="{280D4086-A65D-E565-B664-D786EC3D5AC9}"/>
              </a:ext>
            </a:extLst>
          </p:cNvPr>
          <p:cNvSpPr/>
          <p:nvPr/>
        </p:nvSpPr>
        <p:spPr>
          <a:xfrm>
            <a:off x="9058051" y="4576284"/>
            <a:ext cx="413338" cy="413338"/>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L" sz="1600" b="1" dirty="0">
                <a:solidFill>
                  <a:schemeClr val="lt1"/>
                </a:solidFill>
                <a:latin typeface="Exo"/>
                <a:ea typeface="Exo"/>
                <a:cs typeface="Exo"/>
                <a:sym typeface="Exo"/>
              </a:rPr>
              <a:t>E</a:t>
            </a:r>
            <a:endParaRPr dirty="0"/>
          </a:p>
        </p:txBody>
      </p:sp>
      <p:sp>
        <p:nvSpPr>
          <p:cNvPr id="56" name="Google Shape;72;p3">
            <a:extLst>
              <a:ext uri="{FF2B5EF4-FFF2-40B4-BE49-F238E27FC236}">
                <a16:creationId xmlns:a16="http://schemas.microsoft.com/office/drawing/2014/main" id="{F7E69F6C-3519-4EAB-17FB-DE1AC1A514CC}"/>
              </a:ext>
            </a:extLst>
          </p:cNvPr>
          <p:cNvSpPr/>
          <p:nvPr/>
        </p:nvSpPr>
        <p:spPr>
          <a:xfrm>
            <a:off x="1096429" y="2946734"/>
            <a:ext cx="413338" cy="413338"/>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L" sz="1600" b="1">
                <a:solidFill>
                  <a:schemeClr val="lt1"/>
                </a:solidFill>
                <a:latin typeface="Exo"/>
                <a:ea typeface="Exo"/>
                <a:cs typeface="Exo"/>
                <a:sym typeface="Exo"/>
              </a:rPr>
              <a:t>A</a:t>
            </a:r>
            <a:endParaRPr/>
          </a:p>
        </p:txBody>
      </p:sp>
      <p:sp>
        <p:nvSpPr>
          <p:cNvPr id="57" name="Google Shape;73;p3">
            <a:extLst>
              <a:ext uri="{FF2B5EF4-FFF2-40B4-BE49-F238E27FC236}">
                <a16:creationId xmlns:a16="http://schemas.microsoft.com/office/drawing/2014/main" id="{EE897AAB-9293-C1C3-6F6F-62DAE26DD370}"/>
              </a:ext>
            </a:extLst>
          </p:cNvPr>
          <p:cNvSpPr/>
          <p:nvPr/>
        </p:nvSpPr>
        <p:spPr>
          <a:xfrm>
            <a:off x="2458404" y="3360072"/>
            <a:ext cx="413338" cy="413338"/>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L" sz="1600" b="1">
                <a:solidFill>
                  <a:schemeClr val="lt1"/>
                </a:solidFill>
                <a:latin typeface="Exo"/>
                <a:ea typeface="Exo"/>
                <a:cs typeface="Exo"/>
                <a:sym typeface="Exo"/>
              </a:rPr>
              <a:t>B</a:t>
            </a:r>
            <a:endParaRPr/>
          </a:p>
        </p:txBody>
      </p:sp>
      <p:sp>
        <p:nvSpPr>
          <p:cNvPr id="58" name="Google Shape;74;p3">
            <a:extLst>
              <a:ext uri="{FF2B5EF4-FFF2-40B4-BE49-F238E27FC236}">
                <a16:creationId xmlns:a16="http://schemas.microsoft.com/office/drawing/2014/main" id="{42534618-2AF8-5658-AD80-C2D440B532F6}"/>
              </a:ext>
            </a:extLst>
          </p:cNvPr>
          <p:cNvSpPr/>
          <p:nvPr/>
        </p:nvSpPr>
        <p:spPr>
          <a:xfrm>
            <a:off x="4022373" y="3787517"/>
            <a:ext cx="413338" cy="413338"/>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L" sz="1600" b="1" dirty="0">
                <a:solidFill>
                  <a:schemeClr val="lt1"/>
                </a:solidFill>
                <a:latin typeface="Exo"/>
                <a:ea typeface="Exo"/>
                <a:cs typeface="Exo"/>
                <a:sym typeface="Exo"/>
              </a:rPr>
              <a:t>C</a:t>
            </a:r>
            <a:endParaRPr dirty="0"/>
          </a:p>
        </p:txBody>
      </p:sp>
      <p:sp>
        <p:nvSpPr>
          <p:cNvPr id="59" name="Google Shape;75;p3">
            <a:extLst>
              <a:ext uri="{FF2B5EF4-FFF2-40B4-BE49-F238E27FC236}">
                <a16:creationId xmlns:a16="http://schemas.microsoft.com/office/drawing/2014/main" id="{CD752AFD-82C9-51BB-4321-344CA3419C3A}"/>
              </a:ext>
            </a:extLst>
          </p:cNvPr>
          <p:cNvSpPr/>
          <p:nvPr/>
        </p:nvSpPr>
        <p:spPr>
          <a:xfrm>
            <a:off x="6326357" y="4192522"/>
            <a:ext cx="413338" cy="413338"/>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L" sz="1600" b="1">
                <a:solidFill>
                  <a:schemeClr val="lt1"/>
                </a:solidFill>
                <a:latin typeface="Exo"/>
                <a:ea typeface="Exo"/>
                <a:cs typeface="Exo"/>
                <a:sym typeface="Exo"/>
              </a:rPr>
              <a:t>D</a:t>
            </a:r>
            <a:endParaRPr/>
          </a:p>
        </p:txBody>
      </p:sp>
      <p:sp>
        <p:nvSpPr>
          <p:cNvPr id="60" name="Google Shape;76;p3">
            <a:extLst>
              <a:ext uri="{FF2B5EF4-FFF2-40B4-BE49-F238E27FC236}">
                <a16:creationId xmlns:a16="http://schemas.microsoft.com/office/drawing/2014/main" id="{74458AA6-2A01-5BC4-BBA2-43D45C598885}"/>
              </a:ext>
            </a:extLst>
          </p:cNvPr>
          <p:cNvSpPr txBox="1"/>
          <p:nvPr/>
        </p:nvSpPr>
        <p:spPr>
          <a:xfrm>
            <a:off x="1902536" y="4118503"/>
            <a:ext cx="1115653"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L" sz="1100" dirty="0">
                <a:solidFill>
                  <a:schemeClr val="dk1"/>
                </a:solidFill>
                <a:latin typeface="Exo"/>
                <a:ea typeface="Exo"/>
                <a:cs typeface="Exo"/>
                <a:sym typeface="Exo"/>
              </a:rPr>
              <a:t>MES 1</a:t>
            </a:r>
            <a:endParaRPr dirty="0"/>
          </a:p>
        </p:txBody>
      </p:sp>
      <p:sp>
        <p:nvSpPr>
          <p:cNvPr id="61" name="Google Shape;77;p3">
            <a:extLst>
              <a:ext uri="{FF2B5EF4-FFF2-40B4-BE49-F238E27FC236}">
                <a16:creationId xmlns:a16="http://schemas.microsoft.com/office/drawing/2014/main" id="{3B087D6D-DEA4-8504-DE5D-C0B0689E369D}"/>
              </a:ext>
            </a:extLst>
          </p:cNvPr>
          <p:cNvSpPr txBox="1"/>
          <p:nvPr/>
        </p:nvSpPr>
        <p:spPr>
          <a:xfrm>
            <a:off x="4660248" y="5022594"/>
            <a:ext cx="1115653"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L" sz="1100">
                <a:solidFill>
                  <a:schemeClr val="dk1"/>
                </a:solidFill>
                <a:latin typeface="Exo"/>
                <a:ea typeface="Exo"/>
                <a:cs typeface="Exo"/>
                <a:sym typeface="Exo"/>
              </a:rPr>
              <a:t>MES 2</a:t>
            </a:r>
            <a:endParaRPr/>
          </a:p>
        </p:txBody>
      </p:sp>
      <p:sp>
        <p:nvSpPr>
          <p:cNvPr id="62" name="Google Shape;78;p3">
            <a:extLst>
              <a:ext uri="{FF2B5EF4-FFF2-40B4-BE49-F238E27FC236}">
                <a16:creationId xmlns:a16="http://schemas.microsoft.com/office/drawing/2014/main" id="{7AB9CFFA-DBF4-6E94-DDC5-B922496247B1}"/>
              </a:ext>
            </a:extLst>
          </p:cNvPr>
          <p:cNvSpPr txBox="1"/>
          <p:nvPr/>
        </p:nvSpPr>
        <p:spPr>
          <a:xfrm>
            <a:off x="7527915" y="5022594"/>
            <a:ext cx="1115653"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L" sz="1100">
                <a:solidFill>
                  <a:schemeClr val="dk1"/>
                </a:solidFill>
                <a:latin typeface="Exo"/>
                <a:ea typeface="Exo"/>
                <a:cs typeface="Exo"/>
                <a:sym typeface="Exo"/>
              </a:rPr>
              <a:t>MES 3</a:t>
            </a:r>
            <a:endParaRPr/>
          </a:p>
        </p:txBody>
      </p:sp>
      <p:sp>
        <p:nvSpPr>
          <p:cNvPr id="63" name="Google Shape;79;p3">
            <a:extLst>
              <a:ext uri="{FF2B5EF4-FFF2-40B4-BE49-F238E27FC236}">
                <a16:creationId xmlns:a16="http://schemas.microsoft.com/office/drawing/2014/main" id="{5B8665D9-3212-B7CE-3727-CD29DC0D0E1C}"/>
              </a:ext>
            </a:extLst>
          </p:cNvPr>
          <p:cNvSpPr txBox="1"/>
          <p:nvPr/>
        </p:nvSpPr>
        <p:spPr>
          <a:xfrm>
            <a:off x="9279929" y="5049157"/>
            <a:ext cx="1115653"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L" sz="1100" dirty="0">
                <a:solidFill>
                  <a:schemeClr val="dk1"/>
                </a:solidFill>
                <a:latin typeface="Exo"/>
                <a:ea typeface="Exo"/>
                <a:cs typeface="Exo"/>
                <a:sym typeface="Exo"/>
              </a:rPr>
              <a:t>MES 4</a:t>
            </a:r>
            <a:endParaRPr dirty="0"/>
          </a:p>
        </p:txBody>
      </p:sp>
      <p:sp>
        <p:nvSpPr>
          <p:cNvPr id="65" name="Google Shape;81;p3">
            <a:extLst>
              <a:ext uri="{FF2B5EF4-FFF2-40B4-BE49-F238E27FC236}">
                <a16:creationId xmlns:a16="http://schemas.microsoft.com/office/drawing/2014/main" id="{A86FA10A-43BB-ECEA-F8C4-8A2DDFD3ACAB}"/>
              </a:ext>
            </a:extLst>
          </p:cNvPr>
          <p:cNvSpPr txBox="1"/>
          <p:nvPr/>
        </p:nvSpPr>
        <p:spPr>
          <a:xfrm>
            <a:off x="833438" y="1643490"/>
            <a:ext cx="10884193"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600" b="0" i="0" u="none" strike="noStrike" cap="none" dirty="0">
                <a:solidFill>
                  <a:srgbClr val="3F3F3F"/>
                </a:solidFill>
                <a:latin typeface="Exo"/>
                <a:ea typeface="Exo"/>
                <a:cs typeface="Exo"/>
                <a:sym typeface="Exo"/>
              </a:rPr>
              <a:t>Mediante el “Club de Compensaciones” conformado por Vinos de Chile y las viñas asociadas inscritas, se trabajará en </a:t>
            </a:r>
            <a:r>
              <a:rPr lang="es-MX" sz="1600" b="1" dirty="0">
                <a:solidFill>
                  <a:srgbClr val="3F3F3F"/>
                </a:solidFill>
                <a:latin typeface="Exo"/>
                <a:ea typeface="Exo"/>
                <a:cs typeface="Exo"/>
                <a:sym typeface="Exo"/>
              </a:rPr>
              <a:t>una </a:t>
            </a:r>
            <a:r>
              <a:rPr lang="es-MX" sz="1600" b="1" i="0" u="none" strike="noStrike" cap="none" dirty="0">
                <a:solidFill>
                  <a:srgbClr val="3F3F3F"/>
                </a:solidFill>
                <a:latin typeface="Exo"/>
                <a:ea typeface="Exo"/>
                <a:cs typeface="Exo"/>
                <a:sym typeface="Exo"/>
              </a:rPr>
              <a:t>mesa técnica de expertos </a:t>
            </a:r>
            <a:r>
              <a:rPr lang="es-MX" sz="1600" b="0" i="0" u="none" strike="noStrike" cap="none" dirty="0">
                <a:solidFill>
                  <a:srgbClr val="3F3F3F"/>
                </a:solidFill>
                <a:latin typeface="Exo"/>
                <a:ea typeface="Exo"/>
                <a:cs typeface="Exo"/>
                <a:sym typeface="Exo"/>
              </a:rPr>
              <a:t>garantizando que el estudio responda a la necesidad solicitada</a:t>
            </a:r>
            <a:endParaRPr lang="es-MX" sz="1600" b="0" i="0" u="none" strike="noStrike" cap="none" dirty="0">
              <a:solidFill>
                <a:srgbClr val="0B111D"/>
              </a:solidFill>
              <a:latin typeface="Exo"/>
              <a:ea typeface="Exo"/>
              <a:cs typeface="Exo"/>
              <a:sym typeface="Exo"/>
            </a:endParaRPr>
          </a:p>
        </p:txBody>
      </p:sp>
      <p:cxnSp>
        <p:nvCxnSpPr>
          <p:cNvPr id="66" name="Google Shape;82;p3">
            <a:extLst>
              <a:ext uri="{FF2B5EF4-FFF2-40B4-BE49-F238E27FC236}">
                <a16:creationId xmlns:a16="http://schemas.microsoft.com/office/drawing/2014/main" id="{DF3439A6-3D56-ACCA-3B4A-3261ACD71ED8}"/>
              </a:ext>
            </a:extLst>
          </p:cNvPr>
          <p:cNvCxnSpPr>
            <a:cxnSpLocks/>
          </p:cNvCxnSpPr>
          <p:nvPr/>
        </p:nvCxnSpPr>
        <p:spPr>
          <a:xfrm flipV="1">
            <a:off x="918397" y="2288130"/>
            <a:ext cx="0" cy="1783841"/>
          </a:xfrm>
          <a:prstGeom prst="straightConnector1">
            <a:avLst/>
          </a:prstGeom>
          <a:noFill/>
          <a:ln w="28575" cap="flat" cmpd="sng">
            <a:solidFill>
              <a:srgbClr val="31075F"/>
            </a:solidFill>
            <a:prstDash val="solid"/>
            <a:miter lim="800000"/>
            <a:headEnd type="none" w="sm" len="sm"/>
            <a:tailEnd type="none" w="sm" len="sm"/>
          </a:ln>
        </p:spPr>
      </p:cxnSp>
      <p:sp>
        <p:nvSpPr>
          <p:cNvPr id="67" name="Google Shape;84;p3">
            <a:extLst>
              <a:ext uri="{FF2B5EF4-FFF2-40B4-BE49-F238E27FC236}">
                <a16:creationId xmlns:a16="http://schemas.microsoft.com/office/drawing/2014/main" id="{C24A3AD4-5A0F-EAEA-C52D-106142877DBD}"/>
              </a:ext>
            </a:extLst>
          </p:cNvPr>
          <p:cNvSpPr txBox="1"/>
          <p:nvPr/>
        </p:nvSpPr>
        <p:spPr>
          <a:xfrm rot="16200000">
            <a:off x="210287" y="3279353"/>
            <a:ext cx="883718" cy="307736"/>
          </a:xfrm>
          <a:prstGeom prst="rect">
            <a:avLst/>
          </a:prstGeom>
          <a:solidFill>
            <a:schemeClr val="bg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1400" dirty="0" err="1">
                <a:solidFill>
                  <a:schemeClr val="bg2">
                    <a:lumMod val="50000"/>
                  </a:schemeClr>
                </a:solidFill>
                <a:latin typeface="Calibri"/>
                <a:ea typeface="Calibri"/>
                <a:cs typeface="Calibri"/>
                <a:sym typeface="Calibri"/>
              </a:rPr>
              <a:t>Kick</a:t>
            </a:r>
            <a:r>
              <a:rPr lang="es-CL" sz="1400" dirty="0">
                <a:solidFill>
                  <a:schemeClr val="bg2">
                    <a:lumMod val="50000"/>
                  </a:schemeClr>
                </a:solidFill>
                <a:latin typeface="Calibri"/>
                <a:ea typeface="Calibri"/>
                <a:cs typeface="Calibri"/>
                <a:sym typeface="Calibri"/>
              </a:rPr>
              <a:t>-Off</a:t>
            </a:r>
            <a:endParaRPr dirty="0">
              <a:solidFill>
                <a:schemeClr val="bg2">
                  <a:lumMod val="50000"/>
                </a:schemeClr>
              </a:solidFill>
            </a:endParaRPr>
          </a:p>
        </p:txBody>
      </p:sp>
      <p:sp>
        <p:nvSpPr>
          <p:cNvPr id="3" name="CuadroTexto 2">
            <a:extLst>
              <a:ext uri="{FF2B5EF4-FFF2-40B4-BE49-F238E27FC236}">
                <a16:creationId xmlns:a16="http://schemas.microsoft.com/office/drawing/2014/main" id="{E44DCBF3-D5B8-EE97-C225-1B22782FE4BA}"/>
              </a:ext>
            </a:extLst>
          </p:cNvPr>
          <p:cNvSpPr txBox="1"/>
          <p:nvPr/>
        </p:nvSpPr>
        <p:spPr>
          <a:xfrm>
            <a:off x="2438526" y="5626638"/>
            <a:ext cx="6891252" cy="1014252"/>
          </a:xfrm>
          <a:prstGeom prst="rect">
            <a:avLst/>
          </a:prstGeom>
          <a:noFill/>
        </p:spPr>
        <p:txBody>
          <a:bodyPr wrap="square">
            <a:spAutoFit/>
          </a:bodyPr>
          <a:lstStyle/>
          <a:p>
            <a:pPr marL="91287">
              <a:lnSpc>
                <a:spcPct val="101725"/>
              </a:lnSpc>
            </a:pPr>
            <a:r>
              <a:rPr lang="es-MX" sz="1200" b="1" spc="0" dirty="0">
                <a:solidFill>
                  <a:schemeClr val="tx1">
                    <a:lumMod val="75000"/>
                    <a:lumOff val="25000"/>
                  </a:schemeClr>
                </a:solidFill>
                <a:latin typeface="Calibri"/>
                <a:cs typeface="Calibri"/>
              </a:rPr>
              <a:t>Etapa Inicial:</a:t>
            </a:r>
            <a:endParaRPr lang="es-MX" sz="1200" dirty="0">
              <a:solidFill>
                <a:schemeClr val="tx1">
                  <a:lumMod val="75000"/>
                  <a:lumOff val="25000"/>
                </a:schemeClr>
              </a:solidFill>
              <a:latin typeface="Calibri"/>
              <a:cs typeface="Calibri"/>
            </a:endParaRPr>
          </a:p>
          <a:p>
            <a:pPr marL="91287" marR="134248">
              <a:lnSpc>
                <a:spcPct val="99995"/>
              </a:lnSpc>
              <a:spcBef>
                <a:spcPts val="1430"/>
              </a:spcBef>
            </a:pPr>
            <a:r>
              <a:rPr lang="es-MX" sz="1200" spc="-2" dirty="0">
                <a:solidFill>
                  <a:schemeClr val="tx1">
                    <a:lumMod val="75000"/>
                    <a:lumOff val="25000"/>
                  </a:schemeClr>
                </a:solidFill>
                <a:latin typeface="Calibri"/>
                <a:cs typeface="Calibri"/>
              </a:rPr>
              <a:t>Trabajo conjunto con la Asociación de Vinos de Chile y contrapartes técnica para ajustar, revisar, validar y conocer los antecedentes de trabajo interno del</a:t>
            </a:r>
            <a:r>
              <a:rPr lang="es-MX" sz="1200" dirty="0">
                <a:solidFill>
                  <a:schemeClr val="tx1">
                    <a:lumMod val="75000"/>
                    <a:lumOff val="25000"/>
                  </a:schemeClr>
                </a:solidFill>
                <a:latin typeface="Calibri"/>
                <a:cs typeface="Calibri"/>
              </a:rPr>
              <a:t> </a:t>
            </a:r>
            <a:r>
              <a:rPr lang="es-MX" sz="1200" spc="-4" dirty="0">
                <a:solidFill>
                  <a:schemeClr val="tx1">
                    <a:lumMod val="75000"/>
                    <a:lumOff val="25000"/>
                  </a:schemeClr>
                </a:solidFill>
                <a:latin typeface="Calibri"/>
                <a:cs typeface="Calibri"/>
              </a:rPr>
              <a:t>s</a:t>
            </a:r>
            <a:r>
              <a:rPr lang="es-MX" sz="1200" spc="0" dirty="0">
                <a:solidFill>
                  <a:schemeClr val="tx1">
                    <a:lumMod val="75000"/>
                    <a:lumOff val="25000"/>
                  </a:schemeClr>
                </a:solidFill>
                <a:latin typeface="Calibri"/>
                <a:cs typeface="Calibri"/>
              </a:rPr>
              <a:t>ec</a:t>
            </a:r>
            <a:r>
              <a:rPr lang="es-MX" sz="1200" spc="-4" dirty="0">
                <a:solidFill>
                  <a:schemeClr val="tx1">
                    <a:lumMod val="75000"/>
                    <a:lumOff val="25000"/>
                  </a:schemeClr>
                </a:solidFill>
                <a:latin typeface="Calibri"/>
                <a:cs typeface="Calibri"/>
              </a:rPr>
              <a:t>to</a:t>
            </a:r>
            <a:r>
              <a:rPr lang="es-MX" sz="1200" spc="0" dirty="0">
                <a:solidFill>
                  <a:schemeClr val="tx1">
                    <a:lumMod val="75000"/>
                    <a:lumOff val="25000"/>
                  </a:schemeClr>
                </a:solidFill>
                <a:latin typeface="Calibri"/>
                <a:cs typeface="Calibri"/>
              </a:rPr>
              <a:t>r</a:t>
            </a:r>
            <a:r>
              <a:rPr lang="es-MX" sz="1200" spc="4" dirty="0">
                <a:solidFill>
                  <a:schemeClr val="tx1">
                    <a:lumMod val="75000"/>
                    <a:lumOff val="25000"/>
                  </a:schemeClr>
                </a:solidFill>
                <a:latin typeface="Calibri"/>
                <a:cs typeface="Calibri"/>
              </a:rPr>
              <a:t> </a:t>
            </a:r>
            <a:r>
              <a:rPr lang="es-MX" sz="1200" spc="0" dirty="0">
                <a:solidFill>
                  <a:schemeClr val="tx1">
                    <a:lumMod val="75000"/>
                    <a:lumOff val="25000"/>
                  </a:schemeClr>
                </a:solidFill>
                <a:latin typeface="Calibri"/>
                <a:cs typeface="Calibri"/>
              </a:rPr>
              <a:t>para pr</a:t>
            </a:r>
            <a:r>
              <a:rPr lang="es-MX" sz="1200" spc="4" dirty="0">
                <a:solidFill>
                  <a:schemeClr val="tx1">
                    <a:lumMod val="75000"/>
                    <a:lumOff val="25000"/>
                  </a:schemeClr>
                </a:solidFill>
                <a:latin typeface="Calibri"/>
                <a:cs typeface="Calibri"/>
              </a:rPr>
              <a:t>e</a:t>
            </a:r>
            <a:r>
              <a:rPr lang="es-MX" sz="1200" spc="0" dirty="0">
                <a:solidFill>
                  <a:schemeClr val="tx1">
                    <a:lumMod val="75000"/>
                    <a:lumOff val="25000"/>
                  </a:schemeClr>
                </a:solidFill>
                <a:latin typeface="Calibri"/>
                <a:cs typeface="Calibri"/>
              </a:rPr>
              <a:t>p</a:t>
            </a:r>
            <a:r>
              <a:rPr lang="es-MX" sz="1200" spc="-4" dirty="0">
                <a:solidFill>
                  <a:schemeClr val="tx1">
                    <a:lumMod val="75000"/>
                    <a:lumOff val="25000"/>
                  </a:schemeClr>
                </a:solidFill>
                <a:latin typeface="Calibri"/>
                <a:cs typeface="Calibri"/>
              </a:rPr>
              <a:t>a</a:t>
            </a:r>
            <a:r>
              <a:rPr lang="es-MX" sz="1200" spc="0" dirty="0">
                <a:solidFill>
                  <a:schemeClr val="tx1">
                    <a:lumMod val="75000"/>
                    <a:lumOff val="25000"/>
                  </a:schemeClr>
                </a:solidFill>
                <a:latin typeface="Calibri"/>
                <a:cs typeface="Calibri"/>
              </a:rPr>
              <a:t>rar</a:t>
            </a:r>
            <a:r>
              <a:rPr lang="es-MX" sz="1200" spc="-44" dirty="0">
                <a:solidFill>
                  <a:schemeClr val="tx1">
                    <a:lumMod val="75000"/>
                    <a:lumOff val="25000"/>
                  </a:schemeClr>
                </a:solidFill>
                <a:latin typeface="Calibri"/>
                <a:cs typeface="Calibri"/>
              </a:rPr>
              <a:t> </a:t>
            </a:r>
            <a:r>
              <a:rPr lang="es-MX" sz="1200" spc="0" dirty="0">
                <a:solidFill>
                  <a:schemeClr val="tx1">
                    <a:lumMod val="75000"/>
                    <a:lumOff val="25000"/>
                  </a:schemeClr>
                </a:solidFill>
                <a:latin typeface="Calibri"/>
                <a:cs typeface="Calibri"/>
              </a:rPr>
              <a:t>la</a:t>
            </a:r>
            <a:r>
              <a:rPr lang="es-MX" sz="1200" spc="-14" dirty="0">
                <a:solidFill>
                  <a:schemeClr val="tx1">
                    <a:lumMod val="75000"/>
                    <a:lumOff val="25000"/>
                  </a:schemeClr>
                </a:solidFill>
                <a:latin typeface="Calibri"/>
                <a:cs typeface="Calibri"/>
              </a:rPr>
              <a:t> </a:t>
            </a:r>
            <a:r>
              <a:rPr lang="es-MX" sz="1200" spc="-4" dirty="0">
                <a:solidFill>
                  <a:schemeClr val="tx1">
                    <a:lumMod val="75000"/>
                    <a:lumOff val="25000"/>
                  </a:schemeClr>
                </a:solidFill>
                <a:latin typeface="Calibri"/>
                <a:cs typeface="Calibri"/>
              </a:rPr>
              <a:t>m</a:t>
            </a:r>
            <a:r>
              <a:rPr lang="es-MX" sz="1200" spc="0" dirty="0">
                <a:solidFill>
                  <a:schemeClr val="tx1">
                    <a:lumMod val="75000"/>
                    <a:lumOff val="25000"/>
                  </a:schemeClr>
                </a:solidFill>
                <a:latin typeface="Calibri"/>
                <a:cs typeface="Calibri"/>
              </a:rPr>
              <a:t>esa de</a:t>
            </a:r>
            <a:r>
              <a:rPr lang="es-MX" sz="1200" spc="-9" dirty="0">
                <a:solidFill>
                  <a:schemeClr val="tx1">
                    <a:lumMod val="75000"/>
                    <a:lumOff val="25000"/>
                  </a:schemeClr>
                </a:solidFill>
                <a:latin typeface="Calibri"/>
                <a:cs typeface="Calibri"/>
              </a:rPr>
              <a:t> </a:t>
            </a:r>
            <a:r>
              <a:rPr lang="es-MX" sz="1200" spc="-4" dirty="0">
                <a:solidFill>
                  <a:schemeClr val="tx1">
                    <a:lumMod val="75000"/>
                    <a:lumOff val="25000"/>
                  </a:schemeClr>
                </a:solidFill>
                <a:latin typeface="Calibri"/>
                <a:cs typeface="Calibri"/>
              </a:rPr>
              <a:t>t</a:t>
            </a:r>
            <a:r>
              <a:rPr lang="es-MX" sz="1200" spc="0" dirty="0">
                <a:solidFill>
                  <a:schemeClr val="tx1">
                    <a:lumMod val="75000"/>
                    <a:lumOff val="25000"/>
                  </a:schemeClr>
                </a:solidFill>
                <a:latin typeface="Calibri"/>
                <a:cs typeface="Calibri"/>
              </a:rPr>
              <a:t>ra</a:t>
            </a:r>
            <a:r>
              <a:rPr lang="es-MX" sz="1200" spc="-4" dirty="0">
                <a:solidFill>
                  <a:schemeClr val="tx1">
                    <a:lumMod val="75000"/>
                    <a:lumOff val="25000"/>
                  </a:schemeClr>
                </a:solidFill>
                <a:latin typeface="Calibri"/>
                <a:cs typeface="Calibri"/>
              </a:rPr>
              <a:t>b</a:t>
            </a:r>
            <a:r>
              <a:rPr lang="es-MX" sz="1200" spc="0" dirty="0">
                <a:solidFill>
                  <a:schemeClr val="tx1">
                    <a:lumMod val="75000"/>
                    <a:lumOff val="25000"/>
                  </a:schemeClr>
                </a:solidFill>
                <a:latin typeface="Calibri"/>
                <a:cs typeface="Calibri"/>
              </a:rPr>
              <a:t>ajo </a:t>
            </a:r>
            <a:r>
              <a:rPr lang="es-MX" sz="1200" spc="-4" dirty="0">
                <a:solidFill>
                  <a:schemeClr val="tx1">
                    <a:lumMod val="75000"/>
                    <a:lumOff val="25000"/>
                  </a:schemeClr>
                </a:solidFill>
                <a:latin typeface="Calibri"/>
                <a:cs typeface="Calibri"/>
              </a:rPr>
              <a:t>t</a:t>
            </a:r>
            <a:r>
              <a:rPr lang="es-MX" sz="1200" spc="0" dirty="0">
                <a:solidFill>
                  <a:schemeClr val="tx1">
                    <a:lumMod val="75000"/>
                    <a:lumOff val="25000"/>
                  </a:schemeClr>
                </a:solidFill>
                <a:latin typeface="Calibri"/>
                <a:cs typeface="Calibri"/>
              </a:rPr>
              <a:t>écn</a:t>
            </a:r>
            <a:r>
              <a:rPr lang="es-MX" sz="1200" spc="-4" dirty="0">
                <a:solidFill>
                  <a:schemeClr val="tx1">
                    <a:lumMod val="75000"/>
                    <a:lumOff val="25000"/>
                  </a:schemeClr>
                </a:solidFill>
                <a:latin typeface="Calibri"/>
                <a:cs typeface="Calibri"/>
              </a:rPr>
              <a:t>i</a:t>
            </a:r>
            <a:r>
              <a:rPr lang="es-MX" sz="1200" spc="0" dirty="0">
                <a:solidFill>
                  <a:schemeClr val="tx1">
                    <a:lumMod val="75000"/>
                    <a:lumOff val="25000"/>
                  </a:schemeClr>
                </a:solidFill>
                <a:latin typeface="Calibri"/>
                <a:cs typeface="Calibri"/>
              </a:rPr>
              <a:t>c</a:t>
            </a:r>
            <a:r>
              <a:rPr lang="es-MX" sz="1200" spc="-4" dirty="0">
                <a:solidFill>
                  <a:schemeClr val="tx1">
                    <a:lumMod val="75000"/>
                    <a:lumOff val="25000"/>
                  </a:schemeClr>
                </a:solidFill>
                <a:latin typeface="Calibri"/>
                <a:cs typeface="Calibri"/>
              </a:rPr>
              <a:t>a</a:t>
            </a:r>
            <a:r>
              <a:rPr lang="es-MX" sz="1200" spc="0" dirty="0">
                <a:solidFill>
                  <a:schemeClr val="tx1">
                    <a:lumMod val="75000"/>
                    <a:lumOff val="25000"/>
                  </a:schemeClr>
                </a:solidFill>
                <a:latin typeface="Calibri"/>
                <a:cs typeface="Calibri"/>
              </a:rPr>
              <a:t>, </a:t>
            </a:r>
            <a:r>
              <a:rPr lang="es-MX" sz="1200" spc="4" dirty="0">
                <a:solidFill>
                  <a:schemeClr val="tx1">
                    <a:lumMod val="75000"/>
                    <a:lumOff val="25000"/>
                  </a:schemeClr>
                </a:solidFill>
                <a:latin typeface="Calibri"/>
                <a:cs typeface="Calibri"/>
              </a:rPr>
              <a:t> e</a:t>
            </a:r>
            <a:r>
              <a:rPr lang="es-MX" sz="1200" spc="0" dirty="0">
                <a:solidFill>
                  <a:schemeClr val="tx1">
                    <a:lumMod val="75000"/>
                    <a:lumOff val="25000"/>
                  </a:schemeClr>
                </a:solidFill>
                <a:latin typeface="Calibri"/>
                <a:cs typeface="Calibri"/>
              </a:rPr>
              <a:t>n c</a:t>
            </a:r>
            <a:r>
              <a:rPr lang="es-MX" sz="1200" spc="-9" dirty="0">
                <a:solidFill>
                  <a:schemeClr val="tx1">
                    <a:lumMod val="75000"/>
                    <a:lumOff val="25000"/>
                  </a:schemeClr>
                </a:solidFill>
                <a:latin typeface="Calibri"/>
                <a:cs typeface="Calibri"/>
              </a:rPr>
              <a:t>o</a:t>
            </a:r>
            <a:r>
              <a:rPr lang="es-MX" sz="1200" spc="0" dirty="0">
                <a:solidFill>
                  <a:schemeClr val="tx1">
                    <a:lumMod val="75000"/>
                    <a:lumOff val="25000"/>
                  </a:schemeClr>
                </a:solidFill>
                <a:latin typeface="Calibri"/>
                <a:cs typeface="Calibri"/>
              </a:rPr>
              <a:t>n</a:t>
            </a:r>
            <a:r>
              <a:rPr lang="es-MX" sz="1200" spc="-4" dirty="0">
                <a:solidFill>
                  <a:schemeClr val="tx1">
                    <a:lumMod val="75000"/>
                    <a:lumOff val="25000"/>
                  </a:schemeClr>
                </a:solidFill>
                <a:latin typeface="Calibri"/>
                <a:cs typeface="Calibri"/>
              </a:rPr>
              <a:t>co</a:t>
            </a:r>
            <a:r>
              <a:rPr lang="es-MX" sz="1200" spc="0" dirty="0">
                <a:solidFill>
                  <a:schemeClr val="tx1">
                    <a:lumMod val="75000"/>
                    <a:lumOff val="25000"/>
                  </a:schemeClr>
                </a:solidFill>
                <a:latin typeface="Calibri"/>
                <a:cs typeface="Calibri"/>
              </a:rPr>
              <a:t>rd</a:t>
            </a:r>
            <a:r>
              <a:rPr lang="es-MX" sz="1200" spc="-4" dirty="0">
                <a:solidFill>
                  <a:schemeClr val="tx1">
                    <a:lumMod val="75000"/>
                    <a:lumOff val="25000"/>
                  </a:schemeClr>
                </a:solidFill>
                <a:latin typeface="Calibri"/>
                <a:cs typeface="Calibri"/>
              </a:rPr>
              <a:t>a</a:t>
            </a:r>
            <a:r>
              <a:rPr lang="es-MX" sz="1200" spc="0" dirty="0">
                <a:solidFill>
                  <a:schemeClr val="tx1">
                    <a:lumMod val="75000"/>
                    <a:lumOff val="25000"/>
                  </a:schemeClr>
                </a:solidFill>
                <a:latin typeface="Calibri"/>
                <a:cs typeface="Calibri"/>
              </a:rPr>
              <a:t>n</a:t>
            </a:r>
            <a:r>
              <a:rPr lang="es-MX" sz="1200" spc="-4" dirty="0">
                <a:solidFill>
                  <a:schemeClr val="tx1">
                    <a:lumMod val="75000"/>
                    <a:lumOff val="25000"/>
                  </a:schemeClr>
                </a:solidFill>
                <a:latin typeface="Calibri"/>
                <a:cs typeface="Calibri"/>
              </a:rPr>
              <a:t>c</a:t>
            </a:r>
            <a:r>
              <a:rPr lang="es-MX" sz="1200" spc="0" dirty="0">
                <a:solidFill>
                  <a:schemeClr val="tx1">
                    <a:lumMod val="75000"/>
                    <a:lumOff val="25000"/>
                  </a:schemeClr>
                </a:solidFill>
                <a:latin typeface="Calibri"/>
                <a:cs typeface="Calibri"/>
              </a:rPr>
              <a:t>ia</a:t>
            </a:r>
            <a:r>
              <a:rPr lang="es-MX" sz="1200" dirty="0">
                <a:solidFill>
                  <a:schemeClr val="tx1">
                    <a:lumMod val="75000"/>
                    <a:lumOff val="25000"/>
                  </a:schemeClr>
                </a:solidFill>
                <a:latin typeface="Calibri"/>
                <a:cs typeface="Calibri"/>
              </a:rPr>
              <a:t> </a:t>
            </a:r>
            <a:r>
              <a:rPr lang="es-MX" sz="1200" spc="-1" dirty="0">
                <a:solidFill>
                  <a:schemeClr val="tx1">
                    <a:lumMod val="75000"/>
                    <a:lumOff val="25000"/>
                  </a:schemeClr>
                </a:solidFill>
                <a:latin typeface="Calibri"/>
                <a:cs typeface="Calibri"/>
              </a:rPr>
              <a:t>con los perfiles conductuales internos.</a:t>
            </a:r>
            <a:endParaRPr lang="es-MX" sz="1200" dirty="0">
              <a:solidFill>
                <a:schemeClr val="tx1">
                  <a:lumMod val="75000"/>
                  <a:lumOff val="25000"/>
                </a:schemeClr>
              </a:solidFill>
              <a:latin typeface="Calibri"/>
              <a:cs typeface="Calibri"/>
            </a:endParaRPr>
          </a:p>
        </p:txBody>
      </p:sp>
    </p:spTree>
    <p:extLst>
      <p:ext uri="{BB962C8B-B14F-4D97-AF65-F5344CB8AC3E}">
        <p14:creationId xmlns:p14="http://schemas.microsoft.com/office/powerpoint/2010/main" val="4164254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14"/>
          <p:cNvSpPr/>
          <p:nvPr/>
        </p:nvSpPr>
        <p:spPr>
          <a:xfrm>
            <a:off x="0" y="1010412"/>
            <a:ext cx="12192000" cy="5847588"/>
          </a:xfrm>
          <a:prstGeom prst="rect">
            <a:avLst/>
          </a:prstGeom>
          <a:blipFill>
            <a:blip r:embed="rId2" cstate="print"/>
            <a:stretch>
              <a:fillRect/>
            </a:stretch>
          </a:blipFill>
        </p:spPr>
        <p:txBody>
          <a:bodyPr wrap="square" lIns="0" tIns="0" rIns="0" bIns="0" rtlCol="0">
            <a:noAutofit/>
          </a:bodyPr>
          <a:lstStyle/>
          <a:p>
            <a:endParaRPr/>
          </a:p>
        </p:txBody>
      </p:sp>
      <p:sp>
        <p:nvSpPr>
          <p:cNvPr id="15" name="object 15"/>
          <p:cNvSpPr/>
          <p:nvPr/>
        </p:nvSpPr>
        <p:spPr>
          <a:xfrm>
            <a:off x="1237488" y="3084576"/>
            <a:ext cx="1723644" cy="452627"/>
          </a:xfrm>
          <a:custGeom>
            <a:avLst/>
            <a:gdLst/>
            <a:ahLst/>
            <a:cxnLst/>
            <a:rect l="l" t="t" r="r" b="b"/>
            <a:pathLst>
              <a:path w="1723644" h="452627">
                <a:moveTo>
                  <a:pt x="75437" y="0"/>
                </a:moveTo>
                <a:lnTo>
                  <a:pt x="69537" y="227"/>
                </a:lnTo>
                <a:lnTo>
                  <a:pt x="55381" y="2696"/>
                </a:lnTo>
                <a:lnTo>
                  <a:pt x="20181" y="24085"/>
                </a:lnTo>
                <a:lnTo>
                  <a:pt x="1392" y="60940"/>
                </a:lnTo>
                <a:lnTo>
                  <a:pt x="0" y="75437"/>
                </a:lnTo>
                <a:lnTo>
                  <a:pt x="0" y="452627"/>
                </a:lnTo>
                <a:lnTo>
                  <a:pt x="1723644" y="452627"/>
                </a:lnTo>
                <a:lnTo>
                  <a:pt x="1723644" y="75437"/>
                </a:lnTo>
                <a:lnTo>
                  <a:pt x="1708756" y="30440"/>
                </a:lnTo>
                <a:lnTo>
                  <a:pt x="1676270" y="5395"/>
                </a:lnTo>
                <a:lnTo>
                  <a:pt x="1648206" y="0"/>
                </a:lnTo>
                <a:lnTo>
                  <a:pt x="75437" y="0"/>
                </a:lnTo>
                <a:close/>
              </a:path>
            </a:pathLst>
          </a:custGeom>
          <a:solidFill>
            <a:srgbClr val="ECECEC"/>
          </a:solidFill>
        </p:spPr>
        <p:txBody>
          <a:bodyPr wrap="square" lIns="0" tIns="0" rIns="0" bIns="0" rtlCol="0">
            <a:noAutofit/>
          </a:bodyPr>
          <a:lstStyle/>
          <a:p>
            <a:endParaRPr/>
          </a:p>
        </p:txBody>
      </p:sp>
      <p:sp>
        <p:nvSpPr>
          <p:cNvPr id="16" name="object 16"/>
          <p:cNvSpPr/>
          <p:nvPr/>
        </p:nvSpPr>
        <p:spPr>
          <a:xfrm>
            <a:off x="966216" y="1962912"/>
            <a:ext cx="690372" cy="48767"/>
          </a:xfrm>
          <a:custGeom>
            <a:avLst/>
            <a:gdLst/>
            <a:ahLst/>
            <a:cxnLst/>
            <a:rect l="l" t="t" r="r" b="b"/>
            <a:pathLst>
              <a:path w="690372" h="48767">
                <a:moveTo>
                  <a:pt x="0" y="40639"/>
                </a:moveTo>
                <a:lnTo>
                  <a:pt x="0" y="45085"/>
                </a:lnTo>
                <a:lnTo>
                  <a:pt x="3644" y="48767"/>
                </a:lnTo>
                <a:lnTo>
                  <a:pt x="686689" y="48767"/>
                </a:lnTo>
                <a:lnTo>
                  <a:pt x="690372" y="45085"/>
                </a:lnTo>
                <a:lnTo>
                  <a:pt x="690372" y="3683"/>
                </a:lnTo>
                <a:lnTo>
                  <a:pt x="686689" y="0"/>
                </a:lnTo>
                <a:lnTo>
                  <a:pt x="3644" y="0"/>
                </a:lnTo>
                <a:lnTo>
                  <a:pt x="0" y="3683"/>
                </a:lnTo>
                <a:lnTo>
                  <a:pt x="0" y="40639"/>
                </a:lnTo>
                <a:close/>
              </a:path>
            </a:pathLst>
          </a:custGeom>
          <a:solidFill>
            <a:srgbClr val="F32B54"/>
          </a:solidFill>
        </p:spPr>
        <p:txBody>
          <a:bodyPr wrap="square" lIns="0" tIns="0" rIns="0" bIns="0" rtlCol="0">
            <a:noAutofit/>
          </a:bodyPr>
          <a:lstStyle/>
          <a:p>
            <a:endParaRPr/>
          </a:p>
        </p:txBody>
      </p:sp>
      <p:sp>
        <p:nvSpPr>
          <p:cNvPr id="17" name="object 17"/>
          <p:cNvSpPr/>
          <p:nvPr/>
        </p:nvSpPr>
        <p:spPr>
          <a:xfrm>
            <a:off x="9310116" y="2449067"/>
            <a:ext cx="595883" cy="595884"/>
          </a:xfrm>
          <a:custGeom>
            <a:avLst/>
            <a:gdLst/>
            <a:ahLst/>
            <a:cxnLst/>
            <a:rect l="l" t="t" r="r" b="b"/>
            <a:pathLst>
              <a:path w="595883"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3"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A6A6A6"/>
          </a:solidFill>
        </p:spPr>
        <p:txBody>
          <a:bodyPr wrap="square" lIns="0" tIns="0" rIns="0" bIns="0" rtlCol="0">
            <a:noAutofit/>
          </a:bodyPr>
          <a:lstStyle/>
          <a:p>
            <a:endParaRPr/>
          </a:p>
        </p:txBody>
      </p:sp>
      <p:sp>
        <p:nvSpPr>
          <p:cNvPr id="18" name="object 18"/>
          <p:cNvSpPr/>
          <p:nvPr/>
        </p:nvSpPr>
        <p:spPr>
          <a:xfrm>
            <a:off x="1243584" y="2449067"/>
            <a:ext cx="595884" cy="595884"/>
          </a:xfrm>
          <a:custGeom>
            <a:avLst/>
            <a:gdLst/>
            <a:ahLst/>
            <a:cxnLst/>
            <a:rect l="l" t="t" r="r" b="b"/>
            <a:pathLst>
              <a:path w="595884"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4"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27015F"/>
          </a:solidFill>
        </p:spPr>
        <p:txBody>
          <a:bodyPr wrap="square" lIns="0" tIns="0" rIns="0" bIns="0" rtlCol="0">
            <a:noAutofit/>
          </a:bodyPr>
          <a:lstStyle/>
          <a:p>
            <a:endParaRPr/>
          </a:p>
        </p:txBody>
      </p:sp>
      <p:sp>
        <p:nvSpPr>
          <p:cNvPr id="19" name="object 19"/>
          <p:cNvSpPr/>
          <p:nvPr/>
        </p:nvSpPr>
        <p:spPr>
          <a:xfrm>
            <a:off x="3262884" y="2449067"/>
            <a:ext cx="595883" cy="595884"/>
          </a:xfrm>
          <a:custGeom>
            <a:avLst/>
            <a:gdLst/>
            <a:ahLst/>
            <a:cxnLst/>
            <a:rect l="l" t="t" r="r" b="b"/>
            <a:pathLst>
              <a:path w="595883"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3"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AEABAB"/>
          </a:solidFill>
        </p:spPr>
        <p:txBody>
          <a:bodyPr wrap="square" lIns="0" tIns="0" rIns="0" bIns="0" rtlCol="0">
            <a:noAutofit/>
          </a:bodyPr>
          <a:lstStyle/>
          <a:p>
            <a:endParaRPr/>
          </a:p>
        </p:txBody>
      </p:sp>
      <p:sp>
        <p:nvSpPr>
          <p:cNvPr id="20" name="object 20"/>
          <p:cNvSpPr/>
          <p:nvPr/>
        </p:nvSpPr>
        <p:spPr>
          <a:xfrm>
            <a:off x="5276088" y="2449067"/>
            <a:ext cx="595884" cy="595884"/>
          </a:xfrm>
          <a:custGeom>
            <a:avLst/>
            <a:gdLst/>
            <a:ahLst/>
            <a:cxnLst/>
            <a:rect l="l" t="t" r="r" b="b"/>
            <a:pathLst>
              <a:path w="595884"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4"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AEABAB"/>
          </a:solidFill>
        </p:spPr>
        <p:txBody>
          <a:bodyPr wrap="square" lIns="0" tIns="0" rIns="0" bIns="0" rtlCol="0">
            <a:noAutofit/>
          </a:bodyPr>
          <a:lstStyle/>
          <a:p>
            <a:endParaRPr/>
          </a:p>
        </p:txBody>
      </p:sp>
      <p:sp>
        <p:nvSpPr>
          <p:cNvPr id="21" name="object 21"/>
          <p:cNvSpPr/>
          <p:nvPr/>
        </p:nvSpPr>
        <p:spPr>
          <a:xfrm>
            <a:off x="7295388" y="2449067"/>
            <a:ext cx="595883" cy="595884"/>
          </a:xfrm>
          <a:custGeom>
            <a:avLst/>
            <a:gdLst/>
            <a:ahLst/>
            <a:cxnLst/>
            <a:rect l="l" t="t" r="r" b="b"/>
            <a:pathLst>
              <a:path w="595883" h="595884">
                <a:moveTo>
                  <a:pt x="0" y="297942"/>
                </a:moveTo>
                <a:lnTo>
                  <a:pt x="987" y="322383"/>
                </a:lnTo>
                <a:lnTo>
                  <a:pt x="3898" y="346280"/>
                </a:lnTo>
                <a:lnTo>
                  <a:pt x="8656" y="369554"/>
                </a:lnTo>
                <a:lnTo>
                  <a:pt x="15185" y="392131"/>
                </a:lnTo>
                <a:lnTo>
                  <a:pt x="23407" y="413932"/>
                </a:lnTo>
                <a:lnTo>
                  <a:pt x="33247" y="434882"/>
                </a:lnTo>
                <a:lnTo>
                  <a:pt x="44628" y="454904"/>
                </a:lnTo>
                <a:lnTo>
                  <a:pt x="57473" y="473921"/>
                </a:lnTo>
                <a:lnTo>
                  <a:pt x="71705" y="491857"/>
                </a:lnTo>
                <a:lnTo>
                  <a:pt x="87248" y="508635"/>
                </a:lnTo>
                <a:lnTo>
                  <a:pt x="104026" y="524178"/>
                </a:lnTo>
                <a:lnTo>
                  <a:pt x="121962" y="538410"/>
                </a:lnTo>
                <a:lnTo>
                  <a:pt x="140979" y="551255"/>
                </a:lnTo>
                <a:lnTo>
                  <a:pt x="161001" y="562636"/>
                </a:lnTo>
                <a:lnTo>
                  <a:pt x="181951" y="572476"/>
                </a:lnTo>
                <a:lnTo>
                  <a:pt x="203752" y="580698"/>
                </a:lnTo>
                <a:lnTo>
                  <a:pt x="226329" y="587227"/>
                </a:lnTo>
                <a:lnTo>
                  <a:pt x="249603" y="591985"/>
                </a:lnTo>
                <a:lnTo>
                  <a:pt x="273500" y="594896"/>
                </a:lnTo>
                <a:lnTo>
                  <a:pt x="297941" y="595884"/>
                </a:lnTo>
                <a:lnTo>
                  <a:pt x="322383" y="594896"/>
                </a:lnTo>
                <a:lnTo>
                  <a:pt x="346280" y="591985"/>
                </a:lnTo>
                <a:lnTo>
                  <a:pt x="369554" y="587227"/>
                </a:lnTo>
                <a:lnTo>
                  <a:pt x="392131" y="580698"/>
                </a:lnTo>
                <a:lnTo>
                  <a:pt x="413932" y="572476"/>
                </a:lnTo>
                <a:lnTo>
                  <a:pt x="434882" y="562636"/>
                </a:lnTo>
                <a:lnTo>
                  <a:pt x="454904" y="551255"/>
                </a:lnTo>
                <a:lnTo>
                  <a:pt x="473921" y="538410"/>
                </a:lnTo>
                <a:lnTo>
                  <a:pt x="491857" y="524178"/>
                </a:lnTo>
                <a:lnTo>
                  <a:pt x="508634" y="508635"/>
                </a:lnTo>
                <a:lnTo>
                  <a:pt x="524178" y="491857"/>
                </a:lnTo>
                <a:lnTo>
                  <a:pt x="538410" y="473921"/>
                </a:lnTo>
                <a:lnTo>
                  <a:pt x="551255" y="454904"/>
                </a:lnTo>
                <a:lnTo>
                  <a:pt x="562636" y="434882"/>
                </a:lnTo>
                <a:lnTo>
                  <a:pt x="572476" y="413932"/>
                </a:lnTo>
                <a:lnTo>
                  <a:pt x="580698" y="392131"/>
                </a:lnTo>
                <a:lnTo>
                  <a:pt x="587227" y="369554"/>
                </a:lnTo>
                <a:lnTo>
                  <a:pt x="591985" y="346280"/>
                </a:lnTo>
                <a:lnTo>
                  <a:pt x="594896" y="322383"/>
                </a:lnTo>
                <a:lnTo>
                  <a:pt x="595883" y="297942"/>
                </a:lnTo>
                <a:lnTo>
                  <a:pt x="594896" y="273500"/>
                </a:lnTo>
                <a:lnTo>
                  <a:pt x="591985" y="249603"/>
                </a:lnTo>
                <a:lnTo>
                  <a:pt x="587227" y="226329"/>
                </a:lnTo>
                <a:lnTo>
                  <a:pt x="580698" y="203752"/>
                </a:lnTo>
                <a:lnTo>
                  <a:pt x="572476" y="181951"/>
                </a:lnTo>
                <a:lnTo>
                  <a:pt x="562636" y="161001"/>
                </a:lnTo>
                <a:lnTo>
                  <a:pt x="551255" y="140979"/>
                </a:lnTo>
                <a:lnTo>
                  <a:pt x="538410" y="121962"/>
                </a:lnTo>
                <a:lnTo>
                  <a:pt x="524178" y="104026"/>
                </a:lnTo>
                <a:lnTo>
                  <a:pt x="508634" y="87249"/>
                </a:lnTo>
                <a:lnTo>
                  <a:pt x="491857" y="71705"/>
                </a:lnTo>
                <a:lnTo>
                  <a:pt x="473921" y="57473"/>
                </a:lnTo>
                <a:lnTo>
                  <a:pt x="454904" y="44628"/>
                </a:lnTo>
                <a:lnTo>
                  <a:pt x="434882" y="33247"/>
                </a:lnTo>
                <a:lnTo>
                  <a:pt x="413932" y="23407"/>
                </a:lnTo>
                <a:lnTo>
                  <a:pt x="392131" y="15185"/>
                </a:lnTo>
                <a:lnTo>
                  <a:pt x="369554" y="8656"/>
                </a:lnTo>
                <a:lnTo>
                  <a:pt x="346280" y="3898"/>
                </a:lnTo>
                <a:lnTo>
                  <a:pt x="322383" y="987"/>
                </a:lnTo>
                <a:lnTo>
                  <a:pt x="297941" y="0"/>
                </a:lnTo>
                <a:lnTo>
                  <a:pt x="273500" y="987"/>
                </a:lnTo>
                <a:lnTo>
                  <a:pt x="249603" y="3898"/>
                </a:lnTo>
                <a:lnTo>
                  <a:pt x="226329" y="8656"/>
                </a:lnTo>
                <a:lnTo>
                  <a:pt x="203752" y="15185"/>
                </a:lnTo>
                <a:lnTo>
                  <a:pt x="181951" y="23407"/>
                </a:lnTo>
                <a:lnTo>
                  <a:pt x="161001" y="33247"/>
                </a:lnTo>
                <a:lnTo>
                  <a:pt x="140979" y="44628"/>
                </a:lnTo>
                <a:lnTo>
                  <a:pt x="121962" y="57473"/>
                </a:lnTo>
                <a:lnTo>
                  <a:pt x="104026" y="71705"/>
                </a:lnTo>
                <a:lnTo>
                  <a:pt x="87248" y="87249"/>
                </a:lnTo>
                <a:lnTo>
                  <a:pt x="71705" y="104026"/>
                </a:lnTo>
                <a:lnTo>
                  <a:pt x="57473" y="121962"/>
                </a:lnTo>
                <a:lnTo>
                  <a:pt x="44628" y="140979"/>
                </a:lnTo>
                <a:lnTo>
                  <a:pt x="33247" y="161001"/>
                </a:lnTo>
                <a:lnTo>
                  <a:pt x="23407" y="181951"/>
                </a:lnTo>
                <a:lnTo>
                  <a:pt x="15185" y="203752"/>
                </a:lnTo>
                <a:lnTo>
                  <a:pt x="8656" y="226329"/>
                </a:lnTo>
                <a:lnTo>
                  <a:pt x="3898" y="249603"/>
                </a:lnTo>
                <a:lnTo>
                  <a:pt x="987" y="273500"/>
                </a:lnTo>
                <a:lnTo>
                  <a:pt x="0" y="297942"/>
                </a:lnTo>
                <a:close/>
              </a:path>
            </a:pathLst>
          </a:custGeom>
          <a:solidFill>
            <a:srgbClr val="AEABAB"/>
          </a:solidFill>
        </p:spPr>
        <p:txBody>
          <a:bodyPr wrap="square" lIns="0" tIns="0" rIns="0" bIns="0" rtlCol="0">
            <a:noAutofit/>
          </a:bodyPr>
          <a:lstStyle/>
          <a:p>
            <a:endParaRPr/>
          </a:p>
        </p:txBody>
      </p:sp>
      <p:sp>
        <p:nvSpPr>
          <p:cNvPr id="22" name="object 22"/>
          <p:cNvSpPr/>
          <p:nvPr/>
        </p:nvSpPr>
        <p:spPr>
          <a:xfrm>
            <a:off x="1840230" y="2747010"/>
            <a:ext cx="1423670" cy="0"/>
          </a:xfrm>
          <a:custGeom>
            <a:avLst/>
            <a:gdLst/>
            <a:ahLst/>
            <a:cxnLst/>
            <a:rect l="l" t="t" r="r" b="b"/>
            <a:pathLst>
              <a:path w="1423670">
                <a:moveTo>
                  <a:pt x="0" y="0"/>
                </a:moveTo>
                <a:lnTo>
                  <a:pt x="1423670" y="0"/>
                </a:lnTo>
              </a:path>
            </a:pathLst>
          </a:custGeom>
          <a:ln w="28575">
            <a:solidFill>
              <a:srgbClr val="C00000"/>
            </a:solidFill>
            <a:prstDash val="lgDash"/>
          </a:ln>
        </p:spPr>
        <p:txBody>
          <a:bodyPr wrap="square" lIns="0" tIns="0" rIns="0" bIns="0" rtlCol="0">
            <a:noAutofit/>
          </a:bodyPr>
          <a:lstStyle/>
          <a:p>
            <a:endParaRPr/>
          </a:p>
        </p:txBody>
      </p:sp>
      <p:sp>
        <p:nvSpPr>
          <p:cNvPr id="23" name="object 23"/>
          <p:cNvSpPr/>
          <p:nvPr/>
        </p:nvSpPr>
        <p:spPr>
          <a:xfrm>
            <a:off x="3859529" y="2747010"/>
            <a:ext cx="1418336" cy="0"/>
          </a:xfrm>
          <a:custGeom>
            <a:avLst/>
            <a:gdLst/>
            <a:ahLst/>
            <a:cxnLst/>
            <a:rect l="l" t="t" r="r" b="b"/>
            <a:pathLst>
              <a:path w="1418336">
                <a:moveTo>
                  <a:pt x="0" y="0"/>
                </a:moveTo>
                <a:lnTo>
                  <a:pt x="1418336" y="0"/>
                </a:lnTo>
              </a:path>
            </a:pathLst>
          </a:custGeom>
          <a:ln w="28575">
            <a:solidFill>
              <a:srgbClr val="C00000"/>
            </a:solidFill>
            <a:prstDash val="lgDash"/>
          </a:ln>
        </p:spPr>
        <p:txBody>
          <a:bodyPr wrap="square" lIns="0" tIns="0" rIns="0" bIns="0" rtlCol="0">
            <a:noAutofit/>
          </a:bodyPr>
          <a:lstStyle/>
          <a:p>
            <a:endParaRPr/>
          </a:p>
        </p:txBody>
      </p:sp>
      <p:sp>
        <p:nvSpPr>
          <p:cNvPr id="24" name="object 24"/>
          <p:cNvSpPr/>
          <p:nvPr/>
        </p:nvSpPr>
        <p:spPr>
          <a:xfrm>
            <a:off x="5872734" y="2747010"/>
            <a:ext cx="1423669" cy="0"/>
          </a:xfrm>
          <a:custGeom>
            <a:avLst/>
            <a:gdLst/>
            <a:ahLst/>
            <a:cxnLst/>
            <a:rect l="l" t="t" r="r" b="b"/>
            <a:pathLst>
              <a:path w="1423669">
                <a:moveTo>
                  <a:pt x="0" y="0"/>
                </a:moveTo>
                <a:lnTo>
                  <a:pt x="1423669" y="0"/>
                </a:lnTo>
              </a:path>
            </a:pathLst>
          </a:custGeom>
          <a:ln w="28575">
            <a:solidFill>
              <a:srgbClr val="C00000"/>
            </a:solidFill>
            <a:prstDash val="lgDash"/>
          </a:ln>
        </p:spPr>
        <p:txBody>
          <a:bodyPr wrap="square" lIns="0" tIns="0" rIns="0" bIns="0" rtlCol="0">
            <a:noAutofit/>
          </a:bodyPr>
          <a:lstStyle/>
          <a:p>
            <a:endParaRPr/>
          </a:p>
        </p:txBody>
      </p:sp>
      <p:sp>
        <p:nvSpPr>
          <p:cNvPr id="25" name="object 25"/>
          <p:cNvSpPr/>
          <p:nvPr/>
        </p:nvSpPr>
        <p:spPr>
          <a:xfrm>
            <a:off x="7887461" y="2760726"/>
            <a:ext cx="1423670" cy="0"/>
          </a:xfrm>
          <a:custGeom>
            <a:avLst/>
            <a:gdLst/>
            <a:ahLst/>
            <a:cxnLst/>
            <a:rect l="l" t="t" r="r" b="b"/>
            <a:pathLst>
              <a:path w="1423670">
                <a:moveTo>
                  <a:pt x="0" y="0"/>
                </a:moveTo>
                <a:lnTo>
                  <a:pt x="1423670" y="0"/>
                </a:lnTo>
              </a:path>
            </a:pathLst>
          </a:custGeom>
          <a:ln w="28575">
            <a:solidFill>
              <a:srgbClr val="C00000"/>
            </a:solidFill>
            <a:prstDash val="lgDash"/>
          </a:ln>
        </p:spPr>
        <p:txBody>
          <a:bodyPr wrap="square" lIns="0" tIns="0" rIns="0" bIns="0" rtlCol="0">
            <a:noAutofit/>
          </a:bodyPr>
          <a:lstStyle/>
          <a:p>
            <a:endParaRPr/>
          </a:p>
        </p:txBody>
      </p:sp>
      <p:sp>
        <p:nvSpPr>
          <p:cNvPr id="26" name="object 26"/>
          <p:cNvSpPr/>
          <p:nvPr/>
        </p:nvSpPr>
        <p:spPr>
          <a:xfrm>
            <a:off x="1243584" y="3537204"/>
            <a:ext cx="9829800" cy="2519172"/>
          </a:xfrm>
          <a:custGeom>
            <a:avLst/>
            <a:gdLst/>
            <a:ahLst/>
            <a:cxnLst/>
            <a:rect l="l" t="t" r="r" b="b"/>
            <a:pathLst>
              <a:path w="9829800" h="2519172">
                <a:moveTo>
                  <a:pt x="0" y="2519172"/>
                </a:moveTo>
                <a:lnTo>
                  <a:pt x="9829800" y="2519172"/>
                </a:lnTo>
                <a:lnTo>
                  <a:pt x="9829800" y="0"/>
                </a:lnTo>
                <a:lnTo>
                  <a:pt x="0" y="0"/>
                </a:lnTo>
                <a:lnTo>
                  <a:pt x="0" y="2519172"/>
                </a:lnTo>
                <a:close/>
              </a:path>
            </a:pathLst>
          </a:custGeom>
          <a:solidFill>
            <a:srgbClr val="ECECEC"/>
          </a:solidFill>
        </p:spPr>
        <p:txBody>
          <a:bodyPr wrap="square" lIns="0" tIns="0" rIns="0" bIns="0" rtlCol="0">
            <a:noAutofit/>
          </a:bodyPr>
          <a:lstStyle/>
          <a:p>
            <a:endParaRPr/>
          </a:p>
        </p:txBody>
      </p:sp>
      <p:sp>
        <p:nvSpPr>
          <p:cNvPr id="13" name="object 13"/>
          <p:cNvSpPr/>
          <p:nvPr/>
        </p:nvSpPr>
        <p:spPr>
          <a:xfrm>
            <a:off x="9247632" y="382524"/>
            <a:ext cx="2545079" cy="323088"/>
          </a:xfrm>
          <a:prstGeom prst="rect">
            <a:avLst/>
          </a:prstGeom>
          <a:blipFill>
            <a:blip r:embed="rId3" cstate="print"/>
            <a:stretch>
              <a:fillRect/>
            </a:stretch>
          </a:blipFill>
        </p:spPr>
        <p:txBody>
          <a:bodyPr wrap="square" lIns="0" tIns="0" rIns="0" bIns="0" rtlCol="0">
            <a:noAutofit/>
          </a:bodyPr>
          <a:lstStyle/>
          <a:p>
            <a:endParaRPr/>
          </a:p>
        </p:txBody>
      </p:sp>
      <p:sp>
        <p:nvSpPr>
          <p:cNvPr id="12" name="object 12"/>
          <p:cNvSpPr txBox="1"/>
          <p:nvPr/>
        </p:nvSpPr>
        <p:spPr>
          <a:xfrm>
            <a:off x="912368" y="875283"/>
            <a:ext cx="1924030" cy="913003"/>
          </a:xfrm>
          <a:prstGeom prst="rect">
            <a:avLst/>
          </a:prstGeom>
        </p:spPr>
        <p:txBody>
          <a:bodyPr wrap="square" lIns="0" tIns="18732" rIns="0" bIns="0" rtlCol="0">
            <a:noAutofit/>
          </a:bodyPr>
          <a:lstStyle/>
          <a:p>
            <a:pPr marL="12700" marR="76123">
              <a:lnSpc>
                <a:spcPts val="2950"/>
              </a:lnSpc>
            </a:pPr>
            <a:r>
              <a:rPr sz="2800" spc="-12" dirty="0">
                <a:solidFill>
                  <a:srgbClr val="0A111D"/>
                </a:solidFill>
                <a:latin typeface="Calibri"/>
                <a:cs typeface="Calibri"/>
              </a:rPr>
              <a:t>Etapas del</a:t>
            </a:r>
            <a:endParaRPr sz="2800">
              <a:latin typeface="Calibri"/>
              <a:cs typeface="Calibri"/>
            </a:endParaRPr>
          </a:p>
          <a:p>
            <a:pPr marL="12700">
              <a:lnSpc>
                <a:spcPts val="4215"/>
              </a:lnSpc>
              <a:spcBef>
                <a:spcPts val="63"/>
              </a:spcBef>
            </a:pPr>
            <a:r>
              <a:rPr sz="4000" spc="-8" dirty="0">
                <a:solidFill>
                  <a:srgbClr val="0A111D"/>
                </a:solidFill>
                <a:latin typeface="Calibri"/>
                <a:cs typeface="Calibri"/>
              </a:rPr>
              <a:t>ESTUDIO</a:t>
            </a:r>
            <a:endParaRPr sz="4000">
              <a:latin typeface="Calibri"/>
              <a:cs typeface="Calibri"/>
            </a:endParaRPr>
          </a:p>
        </p:txBody>
      </p:sp>
      <p:sp>
        <p:nvSpPr>
          <p:cNvPr id="11" name="object 11"/>
          <p:cNvSpPr txBox="1"/>
          <p:nvPr/>
        </p:nvSpPr>
        <p:spPr>
          <a:xfrm>
            <a:off x="1435735" y="2607716"/>
            <a:ext cx="256046" cy="330504"/>
          </a:xfrm>
          <a:prstGeom prst="rect">
            <a:avLst/>
          </a:prstGeom>
        </p:spPr>
        <p:txBody>
          <a:bodyPr wrap="square" lIns="0" tIns="16160" rIns="0" bIns="0" rtlCol="0">
            <a:noAutofit/>
          </a:bodyPr>
          <a:lstStyle/>
          <a:p>
            <a:pPr marL="12700">
              <a:lnSpc>
                <a:spcPts val="2545"/>
              </a:lnSpc>
            </a:pPr>
            <a:r>
              <a:rPr sz="2400" b="1" dirty="0">
                <a:solidFill>
                  <a:srgbClr val="FFFFFF"/>
                </a:solidFill>
                <a:latin typeface="Calibri"/>
                <a:cs typeface="Calibri"/>
              </a:rPr>
              <a:t>A</a:t>
            </a:r>
            <a:endParaRPr sz="2400">
              <a:latin typeface="Calibri"/>
              <a:cs typeface="Calibri"/>
            </a:endParaRPr>
          </a:p>
        </p:txBody>
      </p:sp>
      <p:sp>
        <p:nvSpPr>
          <p:cNvPr id="10" name="object 10"/>
          <p:cNvSpPr txBox="1"/>
          <p:nvPr/>
        </p:nvSpPr>
        <p:spPr>
          <a:xfrm>
            <a:off x="3462909" y="2607716"/>
            <a:ext cx="242191" cy="330504"/>
          </a:xfrm>
          <a:prstGeom prst="rect">
            <a:avLst/>
          </a:prstGeom>
        </p:spPr>
        <p:txBody>
          <a:bodyPr wrap="square" lIns="0" tIns="16160" rIns="0" bIns="0" rtlCol="0">
            <a:noAutofit/>
          </a:bodyPr>
          <a:lstStyle/>
          <a:p>
            <a:pPr marL="12700">
              <a:lnSpc>
                <a:spcPts val="2545"/>
              </a:lnSpc>
            </a:pPr>
            <a:r>
              <a:rPr sz="2400" b="1" dirty="0">
                <a:solidFill>
                  <a:srgbClr val="FFFFFF"/>
                </a:solidFill>
                <a:latin typeface="Calibri"/>
                <a:cs typeface="Calibri"/>
              </a:rPr>
              <a:t>B</a:t>
            </a:r>
            <a:endParaRPr sz="2400">
              <a:latin typeface="Calibri"/>
              <a:cs typeface="Calibri"/>
            </a:endParaRPr>
          </a:p>
        </p:txBody>
      </p:sp>
      <p:sp>
        <p:nvSpPr>
          <p:cNvPr id="9" name="object 9"/>
          <p:cNvSpPr txBox="1"/>
          <p:nvPr/>
        </p:nvSpPr>
        <p:spPr>
          <a:xfrm>
            <a:off x="5481574" y="2607716"/>
            <a:ext cx="232656" cy="330504"/>
          </a:xfrm>
          <a:prstGeom prst="rect">
            <a:avLst/>
          </a:prstGeom>
        </p:spPr>
        <p:txBody>
          <a:bodyPr wrap="square" lIns="0" tIns="16160" rIns="0" bIns="0" rtlCol="0">
            <a:noAutofit/>
          </a:bodyPr>
          <a:lstStyle/>
          <a:p>
            <a:pPr marL="12700">
              <a:lnSpc>
                <a:spcPts val="2545"/>
              </a:lnSpc>
            </a:pPr>
            <a:r>
              <a:rPr sz="2400" b="1" dirty="0">
                <a:solidFill>
                  <a:srgbClr val="FFFFFF"/>
                </a:solidFill>
                <a:latin typeface="Calibri"/>
                <a:cs typeface="Calibri"/>
              </a:rPr>
              <a:t>C</a:t>
            </a:r>
            <a:endParaRPr sz="2400">
              <a:latin typeface="Calibri"/>
              <a:cs typeface="Calibri"/>
            </a:endParaRPr>
          </a:p>
        </p:txBody>
      </p:sp>
      <p:sp>
        <p:nvSpPr>
          <p:cNvPr id="8" name="object 8"/>
          <p:cNvSpPr txBox="1"/>
          <p:nvPr/>
        </p:nvSpPr>
        <p:spPr>
          <a:xfrm>
            <a:off x="7486015" y="2608326"/>
            <a:ext cx="263257" cy="330200"/>
          </a:xfrm>
          <a:prstGeom prst="rect">
            <a:avLst/>
          </a:prstGeom>
        </p:spPr>
        <p:txBody>
          <a:bodyPr wrap="square" lIns="0" tIns="16160" rIns="0" bIns="0" rtlCol="0">
            <a:noAutofit/>
          </a:bodyPr>
          <a:lstStyle/>
          <a:p>
            <a:pPr marL="12700">
              <a:lnSpc>
                <a:spcPts val="2545"/>
              </a:lnSpc>
            </a:pPr>
            <a:r>
              <a:rPr sz="2400" b="1" dirty="0">
                <a:solidFill>
                  <a:srgbClr val="FFFFFF"/>
                </a:solidFill>
                <a:latin typeface="Calibri"/>
                <a:cs typeface="Calibri"/>
              </a:rPr>
              <a:t>D</a:t>
            </a:r>
            <a:endParaRPr sz="2400">
              <a:latin typeface="Calibri"/>
              <a:cs typeface="Calibri"/>
            </a:endParaRPr>
          </a:p>
        </p:txBody>
      </p:sp>
      <p:sp>
        <p:nvSpPr>
          <p:cNvPr id="7" name="object 7"/>
          <p:cNvSpPr txBox="1"/>
          <p:nvPr/>
        </p:nvSpPr>
        <p:spPr>
          <a:xfrm>
            <a:off x="9521444" y="2607716"/>
            <a:ext cx="1448917" cy="854938"/>
          </a:xfrm>
          <a:prstGeom prst="rect">
            <a:avLst/>
          </a:prstGeom>
        </p:spPr>
        <p:txBody>
          <a:bodyPr wrap="square" lIns="0" tIns="16160" rIns="0" bIns="0" rtlCol="0">
            <a:noAutofit/>
          </a:bodyPr>
          <a:lstStyle/>
          <a:p>
            <a:pPr marL="12700" marR="20928">
              <a:lnSpc>
                <a:spcPts val="2545"/>
              </a:lnSpc>
            </a:pPr>
            <a:r>
              <a:rPr sz="2400" b="1" dirty="0">
                <a:solidFill>
                  <a:srgbClr val="FFFFFF"/>
                </a:solidFill>
                <a:latin typeface="Calibri"/>
                <a:cs typeface="Calibri"/>
              </a:rPr>
              <a:t>E</a:t>
            </a:r>
            <a:endParaRPr sz="2400">
              <a:latin typeface="Calibri"/>
              <a:cs typeface="Calibri"/>
            </a:endParaRPr>
          </a:p>
          <a:p>
            <a:pPr marL="31623">
              <a:lnSpc>
                <a:spcPct val="101725"/>
              </a:lnSpc>
              <a:spcBef>
                <a:spcPts val="1796"/>
              </a:spcBef>
            </a:pPr>
            <a:r>
              <a:rPr sz="900" spc="0" dirty="0">
                <a:latin typeface="Calibri"/>
                <a:cs typeface="Calibri"/>
              </a:rPr>
              <a:t>Generación y Presentación de</a:t>
            </a:r>
            <a:endParaRPr sz="900">
              <a:latin typeface="Calibri"/>
              <a:cs typeface="Calibri"/>
            </a:endParaRPr>
          </a:p>
          <a:p>
            <a:pPr marL="31623" marR="20928">
              <a:lnSpc>
                <a:spcPts val="1080"/>
              </a:lnSpc>
              <a:spcBef>
                <a:spcPts val="54"/>
              </a:spcBef>
            </a:pPr>
            <a:r>
              <a:rPr sz="900" spc="-1" dirty="0">
                <a:latin typeface="Calibri"/>
                <a:cs typeface="Calibri"/>
              </a:rPr>
              <a:t>Entregables Finales.</a:t>
            </a:r>
            <a:endParaRPr sz="900">
              <a:latin typeface="Calibri"/>
              <a:cs typeface="Calibri"/>
            </a:endParaRPr>
          </a:p>
        </p:txBody>
      </p:sp>
      <p:sp>
        <p:nvSpPr>
          <p:cNvPr id="6" name="object 6"/>
          <p:cNvSpPr txBox="1"/>
          <p:nvPr/>
        </p:nvSpPr>
        <p:spPr>
          <a:xfrm>
            <a:off x="5586730" y="3180588"/>
            <a:ext cx="1508286" cy="276860"/>
          </a:xfrm>
          <a:prstGeom prst="rect">
            <a:avLst/>
          </a:prstGeom>
        </p:spPr>
        <p:txBody>
          <a:bodyPr wrap="square" lIns="0" tIns="6445" rIns="0" bIns="0" rtlCol="0">
            <a:noAutofit/>
          </a:bodyPr>
          <a:lstStyle/>
          <a:p>
            <a:pPr marL="12700">
              <a:lnSpc>
                <a:spcPts val="1015"/>
              </a:lnSpc>
            </a:pPr>
            <a:r>
              <a:rPr sz="900" spc="0" dirty="0">
                <a:latin typeface="Calibri"/>
                <a:cs typeface="Calibri"/>
              </a:rPr>
              <a:t>Relevamiento de Data Salarial y</a:t>
            </a:r>
            <a:endParaRPr sz="900">
              <a:latin typeface="Calibri"/>
              <a:cs typeface="Calibri"/>
            </a:endParaRPr>
          </a:p>
          <a:p>
            <a:pPr marL="12700" marR="17145">
              <a:lnSpc>
                <a:spcPts val="1080"/>
              </a:lnSpc>
              <a:spcBef>
                <a:spcPts val="3"/>
              </a:spcBef>
            </a:pPr>
            <a:r>
              <a:rPr sz="900" spc="0" dirty="0">
                <a:latin typeface="Calibri"/>
                <a:cs typeface="Calibri"/>
              </a:rPr>
              <a:t>Beneficios.</a:t>
            </a:r>
            <a:endParaRPr sz="900">
              <a:latin typeface="Calibri"/>
              <a:cs typeface="Calibri"/>
            </a:endParaRPr>
          </a:p>
        </p:txBody>
      </p:sp>
      <p:sp>
        <p:nvSpPr>
          <p:cNvPr id="5" name="object 5"/>
          <p:cNvSpPr txBox="1"/>
          <p:nvPr/>
        </p:nvSpPr>
        <p:spPr>
          <a:xfrm>
            <a:off x="1542034" y="3186684"/>
            <a:ext cx="1051976" cy="276860"/>
          </a:xfrm>
          <a:prstGeom prst="rect">
            <a:avLst/>
          </a:prstGeom>
        </p:spPr>
        <p:txBody>
          <a:bodyPr wrap="square" lIns="0" tIns="6445" rIns="0" bIns="0" rtlCol="0">
            <a:noAutofit/>
          </a:bodyPr>
          <a:lstStyle/>
          <a:p>
            <a:pPr marL="12700">
              <a:lnSpc>
                <a:spcPts val="1015"/>
              </a:lnSpc>
            </a:pPr>
            <a:r>
              <a:rPr sz="900" b="1" spc="0" dirty="0">
                <a:latin typeface="Calibri"/>
                <a:cs typeface="Calibri"/>
              </a:rPr>
              <a:t>Definición de Pool de</a:t>
            </a:r>
            <a:endParaRPr sz="900">
              <a:latin typeface="Calibri"/>
              <a:cs typeface="Calibri"/>
            </a:endParaRPr>
          </a:p>
          <a:p>
            <a:pPr marL="12700" marR="17144">
              <a:lnSpc>
                <a:spcPts val="1080"/>
              </a:lnSpc>
              <a:spcBef>
                <a:spcPts val="3"/>
              </a:spcBef>
            </a:pPr>
            <a:r>
              <a:rPr sz="900" b="1" spc="-1" dirty="0">
                <a:latin typeface="Calibri"/>
                <a:cs typeface="Calibri"/>
              </a:rPr>
              <a:t>Levantamiento</a:t>
            </a:r>
            <a:endParaRPr sz="900">
              <a:latin typeface="Calibri"/>
              <a:cs typeface="Calibri"/>
            </a:endParaRPr>
          </a:p>
        </p:txBody>
      </p:sp>
      <p:sp>
        <p:nvSpPr>
          <p:cNvPr id="4" name="object 4"/>
          <p:cNvSpPr txBox="1"/>
          <p:nvPr/>
        </p:nvSpPr>
        <p:spPr>
          <a:xfrm>
            <a:off x="3584829" y="3192145"/>
            <a:ext cx="1083204" cy="276936"/>
          </a:xfrm>
          <a:prstGeom prst="rect">
            <a:avLst/>
          </a:prstGeom>
        </p:spPr>
        <p:txBody>
          <a:bodyPr wrap="square" lIns="0" tIns="6445" rIns="0" bIns="0" rtlCol="0">
            <a:noAutofit/>
          </a:bodyPr>
          <a:lstStyle/>
          <a:p>
            <a:pPr marL="12700">
              <a:lnSpc>
                <a:spcPts val="1015"/>
              </a:lnSpc>
            </a:pPr>
            <a:r>
              <a:rPr sz="900" dirty="0">
                <a:latin typeface="Calibri"/>
                <a:cs typeface="Calibri"/>
              </a:rPr>
              <a:t>Plan Comunicacional y</a:t>
            </a:r>
            <a:endParaRPr sz="900">
              <a:latin typeface="Calibri"/>
              <a:cs typeface="Calibri"/>
            </a:endParaRPr>
          </a:p>
          <a:p>
            <a:pPr marL="12700" marR="17145">
              <a:lnSpc>
                <a:spcPts val="1080"/>
              </a:lnSpc>
              <a:spcBef>
                <a:spcPts val="3"/>
              </a:spcBef>
            </a:pPr>
            <a:r>
              <a:rPr sz="900" spc="-1" dirty="0">
                <a:latin typeface="Calibri"/>
                <a:cs typeface="Calibri"/>
              </a:rPr>
              <a:t>Proceso de Invitación.</a:t>
            </a:r>
            <a:endParaRPr sz="900">
              <a:latin typeface="Calibri"/>
              <a:cs typeface="Calibri"/>
            </a:endParaRPr>
          </a:p>
        </p:txBody>
      </p:sp>
      <p:sp>
        <p:nvSpPr>
          <p:cNvPr id="3" name="object 3"/>
          <p:cNvSpPr txBox="1"/>
          <p:nvPr/>
        </p:nvSpPr>
        <p:spPr>
          <a:xfrm>
            <a:off x="7606410" y="3191255"/>
            <a:ext cx="816314" cy="276860"/>
          </a:xfrm>
          <a:prstGeom prst="rect">
            <a:avLst/>
          </a:prstGeom>
        </p:spPr>
        <p:txBody>
          <a:bodyPr wrap="square" lIns="0" tIns="6445" rIns="0" bIns="0" rtlCol="0">
            <a:noAutofit/>
          </a:bodyPr>
          <a:lstStyle/>
          <a:p>
            <a:pPr marL="12700">
              <a:lnSpc>
                <a:spcPts val="1015"/>
              </a:lnSpc>
            </a:pPr>
            <a:r>
              <a:rPr sz="900" spc="0" dirty="0">
                <a:latin typeface="Calibri"/>
                <a:cs typeface="Calibri"/>
              </a:rPr>
              <a:t>Procesamiento y</a:t>
            </a:r>
            <a:endParaRPr sz="900">
              <a:latin typeface="Calibri"/>
              <a:cs typeface="Calibri"/>
            </a:endParaRPr>
          </a:p>
          <a:p>
            <a:pPr marL="12700" marR="17145">
              <a:lnSpc>
                <a:spcPts val="1080"/>
              </a:lnSpc>
              <a:spcBef>
                <a:spcPts val="3"/>
              </a:spcBef>
            </a:pPr>
            <a:r>
              <a:rPr sz="900" spc="0" dirty="0">
                <a:latin typeface="Calibri"/>
                <a:cs typeface="Calibri"/>
              </a:rPr>
              <a:t>Análisis de Data.</a:t>
            </a:r>
            <a:endParaRPr sz="900">
              <a:latin typeface="Calibri"/>
              <a:cs typeface="Calibri"/>
            </a:endParaRPr>
          </a:p>
        </p:txBody>
      </p:sp>
      <p:sp>
        <p:nvSpPr>
          <p:cNvPr id="2" name="object 2"/>
          <p:cNvSpPr txBox="1"/>
          <p:nvPr/>
        </p:nvSpPr>
        <p:spPr>
          <a:xfrm>
            <a:off x="1243584" y="3537204"/>
            <a:ext cx="9829800" cy="2519172"/>
          </a:xfrm>
          <a:prstGeom prst="rect">
            <a:avLst/>
          </a:prstGeom>
        </p:spPr>
        <p:txBody>
          <a:bodyPr wrap="square" lIns="0" tIns="4318" rIns="0" bIns="0" rtlCol="0">
            <a:noAutofit/>
          </a:bodyPr>
          <a:lstStyle/>
          <a:p>
            <a:pPr>
              <a:lnSpc>
                <a:spcPts val="800"/>
              </a:lnSpc>
            </a:pPr>
            <a:endParaRPr sz="800"/>
          </a:p>
          <a:p>
            <a:pPr marL="291719" marR="187716">
              <a:lnSpc>
                <a:spcPts val="1320"/>
              </a:lnSpc>
              <a:spcBef>
                <a:spcPts val="2066"/>
              </a:spcBef>
            </a:pPr>
            <a:r>
              <a:rPr sz="1100" spc="-1" dirty="0">
                <a:solidFill>
                  <a:srgbClr val="0A111D"/>
                </a:solidFill>
                <a:latin typeface="Calibri"/>
                <a:cs typeface="Calibri"/>
              </a:rPr>
              <a:t>Como proceso inicial, CompensaChile en un trabajo colaborativo con su contraparte en las mesas técnicas, definirán el pool de cargos a ser levantados en el estudio, generando un listado de posiciones objetivo con cada elemento a ser analizado. Se excluye de esta edición el cargo de </a:t>
            </a:r>
            <a:r>
              <a:rPr sz="1100" b="1" spc="-1" dirty="0">
                <a:solidFill>
                  <a:srgbClr val="0A111D"/>
                </a:solidFill>
                <a:latin typeface="Calibri"/>
                <a:cs typeface="Calibri"/>
              </a:rPr>
              <a:t>GERENTE GENERAL</a:t>
            </a:r>
            <a:r>
              <a:rPr sz="1100" spc="-1" dirty="0">
                <a:solidFill>
                  <a:srgbClr val="0A111D"/>
                </a:solidFill>
                <a:latin typeface="Calibri"/>
                <a:cs typeface="Calibri"/>
              </a:rPr>
              <a:t>.</a:t>
            </a:r>
            <a:endParaRPr sz="1100">
              <a:latin typeface="Calibri"/>
              <a:cs typeface="Calibri"/>
            </a:endParaRPr>
          </a:p>
          <a:p>
            <a:pPr marL="291719" marR="191486">
              <a:lnSpc>
                <a:spcPts val="1080"/>
              </a:lnSpc>
              <a:spcBef>
                <a:spcPts val="588"/>
              </a:spcBef>
            </a:pPr>
            <a:r>
              <a:rPr sz="900" b="1" spc="4" dirty="0">
                <a:solidFill>
                  <a:srgbClr val="0A111D"/>
                </a:solidFill>
                <a:latin typeface="Calibri"/>
                <a:cs typeface="Calibri"/>
              </a:rPr>
              <a:t>E</a:t>
            </a:r>
            <a:r>
              <a:rPr sz="900" b="1" spc="0" dirty="0">
                <a:solidFill>
                  <a:srgbClr val="0A111D"/>
                </a:solidFill>
                <a:latin typeface="Calibri"/>
                <a:cs typeface="Calibri"/>
              </a:rPr>
              <a:t>s</a:t>
            </a:r>
            <a:r>
              <a:rPr sz="900" b="1" spc="39" dirty="0">
                <a:solidFill>
                  <a:srgbClr val="0A111D"/>
                </a:solidFill>
                <a:latin typeface="Calibri"/>
                <a:cs typeface="Calibri"/>
              </a:rPr>
              <a:t> </a:t>
            </a:r>
            <a:r>
              <a:rPr sz="900" b="1" spc="4" dirty="0">
                <a:solidFill>
                  <a:srgbClr val="0A111D"/>
                </a:solidFill>
                <a:latin typeface="Calibri"/>
                <a:cs typeface="Calibri"/>
              </a:rPr>
              <a:t>e</a:t>
            </a:r>
            <a:r>
              <a:rPr sz="900" b="1" spc="0" dirty="0">
                <a:solidFill>
                  <a:srgbClr val="0A111D"/>
                </a:solidFill>
                <a:latin typeface="Calibri"/>
                <a:cs typeface="Calibri"/>
              </a:rPr>
              <a:t>n</a:t>
            </a:r>
            <a:r>
              <a:rPr sz="900" b="1" spc="34" dirty="0">
                <a:solidFill>
                  <a:srgbClr val="0A111D"/>
                </a:solidFill>
                <a:latin typeface="Calibri"/>
                <a:cs typeface="Calibri"/>
              </a:rPr>
              <a:t> </a:t>
            </a:r>
            <a:r>
              <a:rPr sz="900" b="1" spc="0" dirty="0">
                <a:solidFill>
                  <a:srgbClr val="0A111D"/>
                </a:solidFill>
                <a:latin typeface="Calibri"/>
                <a:cs typeface="Calibri"/>
              </a:rPr>
              <a:t>esta</a:t>
            </a:r>
            <a:r>
              <a:rPr sz="900" b="1" spc="39" dirty="0">
                <a:solidFill>
                  <a:srgbClr val="0A111D"/>
                </a:solidFill>
                <a:latin typeface="Calibri"/>
                <a:cs typeface="Calibri"/>
              </a:rPr>
              <a:t> </a:t>
            </a:r>
            <a:r>
              <a:rPr sz="900" b="1" spc="0" dirty="0">
                <a:solidFill>
                  <a:srgbClr val="0A111D"/>
                </a:solidFill>
                <a:latin typeface="Calibri"/>
                <a:cs typeface="Calibri"/>
              </a:rPr>
              <a:t>eta</a:t>
            </a:r>
            <a:r>
              <a:rPr sz="900" b="1" spc="-4" dirty="0">
                <a:solidFill>
                  <a:srgbClr val="0A111D"/>
                </a:solidFill>
                <a:latin typeface="Calibri"/>
                <a:cs typeface="Calibri"/>
              </a:rPr>
              <a:t>p</a:t>
            </a:r>
            <a:r>
              <a:rPr sz="900" b="1" spc="0" dirty="0">
                <a:solidFill>
                  <a:srgbClr val="0A111D"/>
                </a:solidFill>
                <a:latin typeface="Calibri"/>
                <a:cs typeface="Calibri"/>
              </a:rPr>
              <a:t>a</a:t>
            </a:r>
            <a:r>
              <a:rPr sz="900" b="1" spc="50" dirty="0">
                <a:solidFill>
                  <a:srgbClr val="0A111D"/>
                </a:solidFill>
                <a:latin typeface="Calibri"/>
                <a:cs typeface="Calibri"/>
              </a:rPr>
              <a:t> </a:t>
            </a:r>
            <a:r>
              <a:rPr sz="900" b="1" spc="-4" dirty="0">
                <a:solidFill>
                  <a:srgbClr val="0A111D"/>
                </a:solidFill>
                <a:latin typeface="Calibri"/>
                <a:cs typeface="Calibri"/>
              </a:rPr>
              <a:t>d</a:t>
            </a:r>
            <a:r>
              <a:rPr sz="900" b="1" spc="9" dirty="0">
                <a:solidFill>
                  <a:srgbClr val="0A111D"/>
                </a:solidFill>
                <a:latin typeface="Calibri"/>
                <a:cs typeface="Calibri"/>
              </a:rPr>
              <a:t>on</a:t>
            </a:r>
            <a:r>
              <a:rPr sz="900" b="1" spc="-4" dirty="0">
                <a:solidFill>
                  <a:srgbClr val="0A111D"/>
                </a:solidFill>
                <a:latin typeface="Calibri"/>
                <a:cs typeface="Calibri"/>
              </a:rPr>
              <a:t>d</a:t>
            </a:r>
            <a:r>
              <a:rPr sz="900" b="1" spc="0" dirty="0">
                <a:solidFill>
                  <a:srgbClr val="0A111D"/>
                </a:solidFill>
                <a:latin typeface="Calibri"/>
                <a:cs typeface="Calibri"/>
              </a:rPr>
              <a:t>e</a:t>
            </a:r>
            <a:r>
              <a:rPr sz="900" b="1" spc="39" dirty="0">
                <a:solidFill>
                  <a:srgbClr val="0A111D"/>
                </a:solidFill>
                <a:latin typeface="Calibri"/>
                <a:cs typeface="Calibri"/>
              </a:rPr>
              <a:t> </a:t>
            </a:r>
            <a:r>
              <a:rPr sz="900" b="1" spc="0" dirty="0">
                <a:solidFill>
                  <a:srgbClr val="0A111D"/>
                </a:solidFill>
                <a:latin typeface="Calibri"/>
                <a:cs typeface="Calibri"/>
              </a:rPr>
              <a:t>se</a:t>
            </a:r>
            <a:r>
              <a:rPr sz="900" b="1" spc="39" dirty="0">
                <a:solidFill>
                  <a:srgbClr val="0A111D"/>
                </a:solidFill>
                <a:latin typeface="Calibri"/>
                <a:cs typeface="Calibri"/>
              </a:rPr>
              <a:t> </a:t>
            </a:r>
            <a:r>
              <a:rPr sz="900" b="1" spc="4" dirty="0">
                <a:solidFill>
                  <a:srgbClr val="0A111D"/>
                </a:solidFill>
                <a:latin typeface="Calibri"/>
                <a:cs typeface="Calibri"/>
              </a:rPr>
              <a:t>g</a:t>
            </a:r>
            <a:r>
              <a:rPr sz="900" b="1" spc="0" dirty="0">
                <a:solidFill>
                  <a:srgbClr val="0A111D"/>
                </a:solidFill>
                <a:latin typeface="Calibri"/>
                <a:cs typeface="Calibri"/>
              </a:rPr>
              <a:t>e</a:t>
            </a:r>
            <a:r>
              <a:rPr sz="900" b="1" spc="-4" dirty="0">
                <a:solidFill>
                  <a:srgbClr val="0A111D"/>
                </a:solidFill>
                <a:latin typeface="Calibri"/>
                <a:cs typeface="Calibri"/>
              </a:rPr>
              <a:t>n</a:t>
            </a:r>
            <a:r>
              <a:rPr sz="900" b="1" spc="0" dirty="0">
                <a:solidFill>
                  <a:srgbClr val="0A111D"/>
                </a:solidFill>
                <a:latin typeface="Calibri"/>
                <a:cs typeface="Calibri"/>
              </a:rPr>
              <a:t>e</a:t>
            </a:r>
            <a:r>
              <a:rPr sz="900" b="1" spc="-9" dirty="0">
                <a:solidFill>
                  <a:srgbClr val="0A111D"/>
                </a:solidFill>
                <a:latin typeface="Calibri"/>
                <a:cs typeface="Calibri"/>
              </a:rPr>
              <a:t>r</a:t>
            </a:r>
            <a:r>
              <a:rPr sz="900" b="1" spc="0" dirty="0">
                <a:solidFill>
                  <a:srgbClr val="0A111D"/>
                </a:solidFill>
                <a:latin typeface="Calibri"/>
                <a:cs typeface="Calibri"/>
              </a:rPr>
              <a:t>an</a:t>
            </a:r>
            <a:r>
              <a:rPr sz="900" b="1" spc="44" dirty="0">
                <a:solidFill>
                  <a:srgbClr val="0A111D"/>
                </a:solidFill>
                <a:latin typeface="Calibri"/>
                <a:cs typeface="Calibri"/>
              </a:rPr>
              <a:t> </a:t>
            </a:r>
            <a:r>
              <a:rPr sz="900" b="1" spc="4" dirty="0">
                <a:solidFill>
                  <a:srgbClr val="0A111D"/>
                </a:solidFill>
                <a:latin typeface="Calibri"/>
                <a:cs typeface="Calibri"/>
              </a:rPr>
              <a:t>l</a:t>
            </a:r>
            <a:r>
              <a:rPr sz="900" b="1" spc="-4" dirty="0">
                <a:solidFill>
                  <a:srgbClr val="0A111D"/>
                </a:solidFill>
                <a:latin typeface="Calibri"/>
                <a:cs typeface="Calibri"/>
              </a:rPr>
              <a:t>o</a:t>
            </a:r>
            <a:r>
              <a:rPr sz="900" b="1" spc="0" dirty="0">
                <a:solidFill>
                  <a:srgbClr val="0A111D"/>
                </a:solidFill>
                <a:latin typeface="Calibri"/>
                <a:cs typeface="Calibri"/>
              </a:rPr>
              <a:t>s</a:t>
            </a:r>
            <a:r>
              <a:rPr sz="900" b="1" spc="39" dirty="0">
                <a:solidFill>
                  <a:srgbClr val="0A111D"/>
                </a:solidFill>
                <a:latin typeface="Calibri"/>
                <a:cs typeface="Calibri"/>
              </a:rPr>
              <a:t> </a:t>
            </a:r>
            <a:r>
              <a:rPr sz="900" b="1" spc="9" dirty="0">
                <a:solidFill>
                  <a:srgbClr val="0A111D"/>
                </a:solidFill>
                <a:latin typeface="Calibri"/>
                <a:cs typeface="Calibri"/>
              </a:rPr>
              <a:t>d</a:t>
            </a:r>
            <a:r>
              <a:rPr sz="900" b="1" spc="-4" dirty="0">
                <a:solidFill>
                  <a:srgbClr val="0A111D"/>
                </a:solidFill>
                <a:latin typeface="Calibri"/>
                <a:cs typeface="Calibri"/>
              </a:rPr>
              <a:t>i</a:t>
            </a:r>
            <a:r>
              <a:rPr sz="900" b="1" spc="0" dirty="0">
                <a:solidFill>
                  <a:srgbClr val="0A111D"/>
                </a:solidFill>
                <a:latin typeface="Calibri"/>
                <a:cs typeface="Calibri"/>
              </a:rPr>
              <a:t>s</a:t>
            </a:r>
            <a:r>
              <a:rPr sz="900" b="1" spc="9" dirty="0">
                <a:solidFill>
                  <a:srgbClr val="0A111D"/>
                </a:solidFill>
                <a:latin typeface="Calibri"/>
                <a:cs typeface="Calibri"/>
              </a:rPr>
              <a:t>t</a:t>
            </a:r>
            <a:r>
              <a:rPr sz="900" b="1" spc="4" dirty="0">
                <a:solidFill>
                  <a:srgbClr val="0A111D"/>
                </a:solidFill>
                <a:latin typeface="Calibri"/>
                <a:cs typeface="Calibri"/>
              </a:rPr>
              <a:t>i</a:t>
            </a:r>
            <a:r>
              <a:rPr sz="900" b="1" spc="-4" dirty="0">
                <a:solidFill>
                  <a:srgbClr val="0A111D"/>
                </a:solidFill>
                <a:latin typeface="Calibri"/>
                <a:cs typeface="Calibri"/>
              </a:rPr>
              <a:t>n</a:t>
            </a:r>
            <a:r>
              <a:rPr sz="900" b="1" spc="0" dirty="0">
                <a:solidFill>
                  <a:srgbClr val="0A111D"/>
                </a:solidFill>
                <a:latin typeface="Calibri"/>
                <a:cs typeface="Calibri"/>
              </a:rPr>
              <a:t>t</a:t>
            </a:r>
            <a:r>
              <a:rPr sz="900" b="1" spc="4" dirty="0">
                <a:solidFill>
                  <a:srgbClr val="0A111D"/>
                </a:solidFill>
                <a:latin typeface="Calibri"/>
                <a:cs typeface="Calibri"/>
              </a:rPr>
              <a:t>o</a:t>
            </a:r>
            <a:r>
              <a:rPr sz="900" b="1" spc="0" dirty="0">
                <a:solidFill>
                  <a:srgbClr val="0A111D"/>
                </a:solidFill>
                <a:latin typeface="Calibri"/>
                <a:cs typeface="Calibri"/>
              </a:rPr>
              <a:t>s</a:t>
            </a:r>
            <a:r>
              <a:rPr sz="900" b="1" spc="39" dirty="0">
                <a:solidFill>
                  <a:srgbClr val="0A111D"/>
                </a:solidFill>
                <a:latin typeface="Calibri"/>
                <a:cs typeface="Calibri"/>
              </a:rPr>
              <a:t> </a:t>
            </a:r>
            <a:r>
              <a:rPr sz="900" b="1" spc="-4" dirty="0">
                <a:solidFill>
                  <a:srgbClr val="0A111D"/>
                </a:solidFill>
                <a:latin typeface="Calibri"/>
                <a:cs typeface="Calibri"/>
              </a:rPr>
              <a:t>c</a:t>
            </a:r>
            <a:r>
              <a:rPr sz="900" b="1" spc="14" dirty="0">
                <a:solidFill>
                  <a:srgbClr val="0A111D"/>
                </a:solidFill>
                <a:latin typeface="Calibri"/>
                <a:cs typeface="Calibri"/>
              </a:rPr>
              <a:t>r</a:t>
            </a:r>
            <a:r>
              <a:rPr sz="900" b="1" spc="-4" dirty="0">
                <a:solidFill>
                  <a:srgbClr val="0A111D"/>
                </a:solidFill>
                <a:latin typeface="Calibri"/>
                <a:cs typeface="Calibri"/>
              </a:rPr>
              <a:t>i</a:t>
            </a:r>
            <a:r>
              <a:rPr sz="900" b="1" spc="0" dirty="0">
                <a:solidFill>
                  <a:srgbClr val="0A111D"/>
                </a:solidFill>
                <a:latin typeface="Calibri"/>
                <a:cs typeface="Calibri"/>
              </a:rPr>
              <a:t>te</a:t>
            </a:r>
            <a:r>
              <a:rPr sz="900" b="1" spc="4" dirty="0">
                <a:solidFill>
                  <a:srgbClr val="0A111D"/>
                </a:solidFill>
                <a:latin typeface="Calibri"/>
                <a:cs typeface="Calibri"/>
              </a:rPr>
              <a:t>ri</a:t>
            </a:r>
            <a:r>
              <a:rPr sz="900" b="1" spc="-4" dirty="0">
                <a:solidFill>
                  <a:srgbClr val="0A111D"/>
                </a:solidFill>
                <a:latin typeface="Calibri"/>
                <a:cs typeface="Calibri"/>
              </a:rPr>
              <a:t>o</a:t>
            </a:r>
            <a:r>
              <a:rPr sz="900" b="1" spc="0" dirty="0">
                <a:solidFill>
                  <a:srgbClr val="0A111D"/>
                </a:solidFill>
                <a:latin typeface="Calibri"/>
                <a:cs typeface="Calibri"/>
              </a:rPr>
              <a:t>s</a:t>
            </a:r>
            <a:r>
              <a:rPr sz="900" b="1" spc="54" dirty="0">
                <a:solidFill>
                  <a:srgbClr val="0A111D"/>
                </a:solidFill>
                <a:latin typeface="Calibri"/>
                <a:cs typeface="Calibri"/>
              </a:rPr>
              <a:t> </a:t>
            </a:r>
            <a:r>
              <a:rPr sz="900" b="1" spc="-4" dirty="0">
                <a:solidFill>
                  <a:srgbClr val="0A111D"/>
                </a:solidFill>
                <a:latin typeface="Calibri"/>
                <a:cs typeface="Calibri"/>
              </a:rPr>
              <a:t>d</a:t>
            </a:r>
            <a:r>
              <a:rPr sz="900" b="1" spc="0" dirty="0">
                <a:solidFill>
                  <a:srgbClr val="0A111D"/>
                </a:solidFill>
                <a:latin typeface="Calibri"/>
                <a:cs typeface="Calibri"/>
              </a:rPr>
              <a:t>e</a:t>
            </a:r>
            <a:r>
              <a:rPr sz="900" b="1" spc="44" dirty="0">
                <a:solidFill>
                  <a:srgbClr val="0A111D"/>
                </a:solidFill>
                <a:latin typeface="Calibri"/>
                <a:cs typeface="Calibri"/>
              </a:rPr>
              <a:t> </a:t>
            </a:r>
            <a:r>
              <a:rPr sz="900" b="1" spc="0" dirty="0">
                <a:solidFill>
                  <a:srgbClr val="0A111D"/>
                </a:solidFill>
                <a:latin typeface="Calibri"/>
                <a:cs typeface="Calibri"/>
              </a:rPr>
              <a:t>a</a:t>
            </a:r>
            <a:r>
              <a:rPr sz="900" b="1" spc="9" dirty="0">
                <a:solidFill>
                  <a:srgbClr val="0A111D"/>
                </a:solidFill>
                <a:latin typeface="Calibri"/>
                <a:cs typeface="Calibri"/>
              </a:rPr>
              <a:t>ná</a:t>
            </a:r>
            <a:r>
              <a:rPr sz="900" b="1" spc="4" dirty="0">
                <a:solidFill>
                  <a:srgbClr val="0A111D"/>
                </a:solidFill>
                <a:latin typeface="Calibri"/>
                <a:cs typeface="Calibri"/>
              </a:rPr>
              <a:t>l</a:t>
            </a:r>
            <a:r>
              <a:rPr sz="900" b="1" spc="-4" dirty="0">
                <a:solidFill>
                  <a:srgbClr val="0A111D"/>
                </a:solidFill>
                <a:latin typeface="Calibri"/>
                <a:cs typeface="Calibri"/>
              </a:rPr>
              <a:t>i</a:t>
            </a:r>
            <a:r>
              <a:rPr sz="900" b="1" spc="9" dirty="0">
                <a:solidFill>
                  <a:srgbClr val="0A111D"/>
                </a:solidFill>
                <a:latin typeface="Calibri"/>
                <a:cs typeface="Calibri"/>
              </a:rPr>
              <a:t>s</a:t>
            </a:r>
            <a:r>
              <a:rPr sz="900" b="1" spc="-4" dirty="0">
                <a:solidFill>
                  <a:srgbClr val="0A111D"/>
                </a:solidFill>
                <a:latin typeface="Calibri"/>
                <a:cs typeface="Calibri"/>
              </a:rPr>
              <a:t>i</a:t>
            </a:r>
            <a:r>
              <a:rPr sz="900" b="1" spc="0" dirty="0">
                <a:solidFill>
                  <a:srgbClr val="0A111D"/>
                </a:solidFill>
                <a:latin typeface="Calibri"/>
                <a:cs typeface="Calibri"/>
              </a:rPr>
              <a:t>s</a:t>
            </a:r>
            <a:r>
              <a:rPr sz="900" b="1" spc="54" dirty="0">
                <a:solidFill>
                  <a:srgbClr val="0A111D"/>
                </a:solidFill>
                <a:latin typeface="Calibri"/>
                <a:cs typeface="Calibri"/>
              </a:rPr>
              <a:t> </a:t>
            </a:r>
            <a:r>
              <a:rPr sz="900" b="1" spc="-4" dirty="0">
                <a:solidFill>
                  <a:srgbClr val="0A111D"/>
                </a:solidFill>
                <a:latin typeface="Calibri"/>
                <a:cs typeface="Calibri"/>
              </a:rPr>
              <a:t>qu</a:t>
            </a:r>
            <a:r>
              <a:rPr sz="900" b="1" spc="0" dirty="0">
                <a:solidFill>
                  <a:srgbClr val="0A111D"/>
                </a:solidFill>
                <a:latin typeface="Calibri"/>
                <a:cs typeface="Calibri"/>
              </a:rPr>
              <a:t>e</a:t>
            </a:r>
            <a:r>
              <a:rPr sz="900" b="1" spc="39" dirty="0">
                <a:solidFill>
                  <a:srgbClr val="0A111D"/>
                </a:solidFill>
                <a:latin typeface="Calibri"/>
                <a:cs typeface="Calibri"/>
              </a:rPr>
              <a:t> </a:t>
            </a:r>
            <a:r>
              <a:rPr sz="900" b="1" spc="0" dirty="0">
                <a:solidFill>
                  <a:srgbClr val="0A111D"/>
                </a:solidFill>
                <a:latin typeface="Calibri"/>
                <a:cs typeface="Calibri"/>
              </a:rPr>
              <a:t>se</a:t>
            </a:r>
            <a:r>
              <a:rPr sz="900" b="1" spc="39" dirty="0">
                <a:solidFill>
                  <a:srgbClr val="0A111D"/>
                </a:solidFill>
                <a:latin typeface="Calibri"/>
                <a:cs typeface="Calibri"/>
              </a:rPr>
              <a:t> </a:t>
            </a:r>
            <a:r>
              <a:rPr sz="900" b="1" spc="-4" dirty="0">
                <a:solidFill>
                  <a:srgbClr val="0A111D"/>
                </a:solidFill>
                <a:latin typeface="Calibri"/>
                <a:cs typeface="Calibri"/>
              </a:rPr>
              <a:t>d</a:t>
            </a:r>
            <a:r>
              <a:rPr sz="900" b="1" spc="0" dirty="0">
                <a:solidFill>
                  <a:srgbClr val="0A111D"/>
                </a:solidFill>
                <a:latin typeface="Calibri"/>
                <a:cs typeface="Calibri"/>
              </a:rPr>
              <a:t>e</a:t>
            </a:r>
            <a:r>
              <a:rPr sz="900" b="1" spc="-4" dirty="0">
                <a:solidFill>
                  <a:srgbClr val="0A111D"/>
                </a:solidFill>
                <a:latin typeface="Calibri"/>
                <a:cs typeface="Calibri"/>
              </a:rPr>
              <a:t>b</a:t>
            </a:r>
            <a:r>
              <a:rPr sz="900" b="1" spc="0" dirty="0">
                <a:solidFill>
                  <a:srgbClr val="0A111D"/>
                </a:solidFill>
                <a:latin typeface="Calibri"/>
                <a:cs typeface="Calibri"/>
              </a:rPr>
              <a:t>e</a:t>
            </a:r>
            <a:r>
              <a:rPr sz="900" b="1" spc="4" dirty="0">
                <a:solidFill>
                  <a:srgbClr val="0A111D"/>
                </a:solidFill>
                <a:latin typeface="Calibri"/>
                <a:cs typeface="Calibri"/>
              </a:rPr>
              <a:t>r</a:t>
            </a:r>
            <a:r>
              <a:rPr sz="900" b="1" spc="9" dirty="0">
                <a:solidFill>
                  <a:srgbClr val="0A111D"/>
                </a:solidFill>
                <a:latin typeface="Calibri"/>
                <a:cs typeface="Calibri"/>
              </a:rPr>
              <a:t>á</a:t>
            </a:r>
            <a:r>
              <a:rPr sz="900" b="1" spc="0" dirty="0">
                <a:solidFill>
                  <a:srgbClr val="0A111D"/>
                </a:solidFill>
                <a:latin typeface="Calibri"/>
                <a:cs typeface="Calibri"/>
              </a:rPr>
              <a:t>n</a:t>
            </a:r>
            <a:r>
              <a:rPr sz="900" b="1" spc="34" dirty="0">
                <a:solidFill>
                  <a:srgbClr val="0A111D"/>
                </a:solidFill>
                <a:latin typeface="Calibri"/>
                <a:cs typeface="Calibri"/>
              </a:rPr>
              <a:t> </a:t>
            </a:r>
            <a:r>
              <a:rPr sz="900" b="1" spc="4" dirty="0">
                <a:solidFill>
                  <a:srgbClr val="0A111D"/>
                </a:solidFill>
                <a:latin typeface="Calibri"/>
                <a:cs typeface="Calibri"/>
              </a:rPr>
              <a:t>c</a:t>
            </a:r>
            <a:r>
              <a:rPr sz="900" b="1" spc="-4" dirty="0">
                <a:solidFill>
                  <a:srgbClr val="0A111D"/>
                </a:solidFill>
                <a:latin typeface="Calibri"/>
                <a:cs typeface="Calibri"/>
              </a:rPr>
              <a:t>o</a:t>
            </a:r>
            <a:r>
              <a:rPr sz="900" b="1" spc="9" dirty="0">
                <a:solidFill>
                  <a:srgbClr val="0A111D"/>
                </a:solidFill>
                <a:latin typeface="Calibri"/>
                <a:cs typeface="Calibri"/>
              </a:rPr>
              <a:t>n</a:t>
            </a:r>
            <a:r>
              <a:rPr sz="900" b="1" spc="0" dirty="0">
                <a:solidFill>
                  <a:srgbClr val="0A111D"/>
                </a:solidFill>
                <a:latin typeface="Calibri"/>
                <a:cs typeface="Calibri"/>
              </a:rPr>
              <a:t>s</a:t>
            </a:r>
            <a:r>
              <a:rPr sz="900" b="1" spc="4" dirty="0">
                <a:solidFill>
                  <a:srgbClr val="0A111D"/>
                </a:solidFill>
                <a:latin typeface="Calibri"/>
                <a:cs typeface="Calibri"/>
              </a:rPr>
              <a:t>i</a:t>
            </a:r>
            <a:r>
              <a:rPr sz="900" b="1" spc="-4" dirty="0">
                <a:solidFill>
                  <a:srgbClr val="0A111D"/>
                </a:solidFill>
                <a:latin typeface="Calibri"/>
                <a:cs typeface="Calibri"/>
              </a:rPr>
              <a:t>d</a:t>
            </a:r>
            <a:r>
              <a:rPr sz="900" b="1" spc="0" dirty="0">
                <a:solidFill>
                  <a:srgbClr val="0A111D"/>
                </a:solidFill>
                <a:latin typeface="Calibri"/>
                <a:cs typeface="Calibri"/>
              </a:rPr>
              <a:t>e</a:t>
            </a:r>
            <a:r>
              <a:rPr sz="900" b="1" spc="4" dirty="0">
                <a:solidFill>
                  <a:srgbClr val="0A111D"/>
                </a:solidFill>
                <a:latin typeface="Calibri"/>
                <a:cs typeface="Calibri"/>
              </a:rPr>
              <a:t>r</a:t>
            </a:r>
            <a:r>
              <a:rPr sz="900" b="1" spc="0" dirty="0">
                <a:solidFill>
                  <a:srgbClr val="0A111D"/>
                </a:solidFill>
                <a:latin typeface="Calibri"/>
                <a:cs typeface="Calibri"/>
              </a:rPr>
              <a:t>ar</a:t>
            </a:r>
            <a:r>
              <a:rPr sz="900" b="1" spc="44" dirty="0">
                <a:solidFill>
                  <a:srgbClr val="0A111D"/>
                </a:solidFill>
                <a:latin typeface="Calibri"/>
                <a:cs typeface="Calibri"/>
              </a:rPr>
              <a:t> </a:t>
            </a:r>
            <a:r>
              <a:rPr sz="900" b="1" spc="14" dirty="0">
                <a:solidFill>
                  <a:srgbClr val="0A111D"/>
                </a:solidFill>
                <a:latin typeface="Calibri"/>
                <a:cs typeface="Calibri"/>
              </a:rPr>
              <a:t>e</a:t>
            </a:r>
            <a:r>
              <a:rPr sz="900" b="1" spc="0" dirty="0">
                <a:solidFill>
                  <a:srgbClr val="0A111D"/>
                </a:solidFill>
                <a:latin typeface="Calibri"/>
                <a:cs typeface="Calibri"/>
              </a:rPr>
              <a:t>n</a:t>
            </a:r>
            <a:r>
              <a:rPr sz="900" b="1" spc="34" dirty="0">
                <a:solidFill>
                  <a:srgbClr val="0A111D"/>
                </a:solidFill>
                <a:latin typeface="Calibri"/>
                <a:cs typeface="Calibri"/>
              </a:rPr>
              <a:t> </a:t>
            </a:r>
            <a:r>
              <a:rPr sz="900" b="1" spc="4" dirty="0">
                <a:solidFill>
                  <a:srgbClr val="0A111D"/>
                </a:solidFill>
                <a:latin typeface="Calibri"/>
                <a:cs typeface="Calibri"/>
              </a:rPr>
              <a:t>l</a:t>
            </a:r>
            <a:r>
              <a:rPr sz="900" b="1" spc="0" dirty="0">
                <a:solidFill>
                  <a:srgbClr val="0A111D"/>
                </a:solidFill>
                <a:latin typeface="Calibri"/>
                <a:cs typeface="Calibri"/>
              </a:rPr>
              <a:t>a</a:t>
            </a:r>
            <a:r>
              <a:rPr sz="900" b="1" spc="34" dirty="0">
                <a:solidFill>
                  <a:srgbClr val="0A111D"/>
                </a:solidFill>
                <a:latin typeface="Calibri"/>
                <a:cs typeface="Calibri"/>
              </a:rPr>
              <a:t> </a:t>
            </a:r>
            <a:r>
              <a:rPr sz="900" b="1" spc="0" dirty="0">
                <a:solidFill>
                  <a:srgbClr val="0A111D"/>
                </a:solidFill>
                <a:latin typeface="Calibri"/>
                <a:cs typeface="Calibri"/>
              </a:rPr>
              <a:t>et</a:t>
            </a:r>
            <a:r>
              <a:rPr sz="900" b="1" spc="9" dirty="0">
                <a:solidFill>
                  <a:srgbClr val="0A111D"/>
                </a:solidFill>
                <a:latin typeface="Calibri"/>
                <a:cs typeface="Calibri"/>
              </a:rPr>
              <a:t>a</a:t>
            </a:r>
            <a:r>
              <a:rPr sz="900" b="1" spc="-4" dirty="0">
                <a:solidFill>
                  <a:srgbClr val="0A111D"/>
                </a:solidFill>
                <a:latin typeface="Calibri"/>
                <a:cs typeface="Calibri"/>
              </a:rPr>
              <a:t>p</a:t>
            </a:r>
            <a:r>
              <a:rPr sz="900" b="1" spc="0" dirty="0">
                <a:solidFill>
                  <a:srgbClr val="0A111D"/>
                </a:solidFill>
                <a:latin typeface="Calibri"/>
                <a:cs typeface="Calibri"/>
              </a:rPr>
              <a:t>a</a:t>
            </a:r>
            <a:r>
              <a:rPr sz="900" b="1" spc="49" dirty="0">
                <a:solidFill>
                  <a:srgbClr val="0A111D"/>
                </a:solidFill>
                <a:latin typeface="Calibri"/>
                <a:cs typeface="Calibri"/>
              </a:rPr>
              <a:t> </a:t>
            </a:r>
            <a:r>
              <a:rPr sz="900" b="1" spc="-4" dirty="0">
                <a:solidFill>
                  <a:srgbClr val="0A111D"/>
                </a:solidFill>
                <a:latin typeface="Calibri"/>
                <a:cs typeface="Calibri"/>
              </a:rPr>
              <a:t>d</a:t>
            </a:r>
            <a:r>
              <a:rPr sz="900" b="1" spc="0" dirty="0">
                <a:solidFill>
                  <a:srgbClr val="0A111D"/>
                </a:solidFill>
                <a:latin typeface="Calibri"/>
                <a:cs typeface="Calibri"/>
              </a:rPr>
              <a:t>e</a:t>
            </a:r>
            <a:r>
              <a:rPr sz="900" b="1" spc="39" dirty="0">
                <a:solidFill>
                  <a:srgbClr val="0A111D"/>
                </a:solidFill>
                <a:latin typeface="Calibri"/>
                <a:cs typeface="Calibri"/>
              </a:rPr>
              <a:t> </a:t>
            </a:r>
            <a:r>
              <a:rPr sz="900" b="1" spc="4" dirty="0">
                <a:solidFill>
                  <a:srgbClr val="0A111D"/>
                </a:solidFill>
                <a:latin typeface="Calibri"/>
                <a:cs typeface="Calibri"/>
              </a:rPr>
              <a:t>r</a:t>
            </a:r>
            <a:r>
              <a:rPr sz="900" b="1" spc="0" dirty="0">
                <a:solidFill>
                  <a:srgbClr val="0A111D"/>
                </a:solidFill>
                <a:latin typeface="Calibri"/>
                <a:cs typeface="Calibri"/>
              </a:rPr>
              <a:t>e</a:t>
            </a:r>
            <a:r>
              <a:rPr sz="900" b="1" spc="-4" dirty="0">
                <a:solidFill>
                  <a:srgbClr val="0A111D"/>
                </a:solidFill>
                <a:latin typeface="Calibri"/>
                <a:cs typeface="Calibri"/>
              </a:rPr>
              <a:t>l</a:t>
            </a:r>
            <a:r>
              <a:rPr sz="900" b="1" spc="0" dirty="0">
                <a:solidFill>
                  <a:srgbClr val="0A111D"/>
                </a:solidFill>
                <a:latin typeface="Calibri"/>
                <a:cs typeface="Calibri"/>
              </a:rPr>
              <a:t>e</a:t>
            </a:r>
            <a:r>
              <a:rPr sz="900" b="1" spc="-4" dirty="0">
                <a:solidFill>
                  <a:srgbClr val="0A111D"/>
                </a:solidFill>
                <a:latin typeface="Calibri"/>
                <a:cs typeface="Calibri"/>
              </a:rPr>
              <a:t>v</a:t>
            </a:r>
            <a:r>
              <a:rPr sz="900" b="1" spc="9" dirty="0">
                <a:solidFill>
                  <a:srgbClr val="0A111D"/>
                </a:solidFill>
                <a:latin typeface="Calibri"/>
                <a:cs typeface="Calibri"/>
              </a:rPr>
              <a:t>a</a:t>
            </a:r>
            <a:r>
              <a:rPr sz="900" b="1" spc="0" dirty="0">
                <a:solidFill>
                  <a:srgbClr val="0A111D"/>
                </a:solidFill>
                <a:latin typeface="Calibri"/>
                <a:cs typeface="Calibri"/>
              </a:rPr>
              <a:t>m</a:t>
            </a:r>
            <a:r>
              <a:rPr sz="900" b="1" spc="-4" dirty="0">
                <a:solidFill>
                  <a:srgbClr val="0A111D"/>
                </a:solidFill>
                <a:latin typeface="Calibri"/>
                <a:cs typeface="Calibri"/>
              </a:rPr>
              <a:t>i</a:t>
            </a:r>
            <a:r>
              <a:rPr sz="900" b="1" spc="0" dirty="0">
                <a:solidFill>
                  <a:srgbClr val="0A111D"/>
                </a:solidFill>
                <a:latin typeface="Calibri"/>
                <a:cs typeface="Calibri"/>
              </a:rPr>
              <a:t>e</a:t>
            </a:r>
            <a:r>
              <a:rPr sz="900" b="1" spc="-4" dirty="0">
                <a:solidFill>
                  <a:srgbClr val="0A111D"/>
                </a:solidFill>
                <a:latin typeface="Calibri"/>
                <a:cs typeface="Calibri"/>
              </a:rPr>
              <a:t>n</a:t>
            </a:r>
            <a:r>
              <a:rPr sz="900" b="1" spc="9" dirty="0">
                <a:solidFill>
                  <a:srgbClr val="0A111D"/>
                </a:solidFill>
                <a:latin typeface="Calibri"/>
                <a:cs typeface="Calibri"/>
              </a:rPr>
              <a:t>t</a:t>
            </a:r>
            <a:r>
              <a:rPr sz="900" b="1" spc="0" dirty="0">
                <a:solidFill>
                  <a:srgbClr val="0A111D"/>
                </a:solidFill>
                <a:latin typeface="Calibri"/>
                <a:cs typeface="Calibri"/>
              </a:rPr>
              <a:t>o</a:t>
            </a:r>
            <a:r>
              <a:rPr sz="900" b="1" spc="49" dirty="0">
                <a:solidFill>
                  <a:srgbClr val="0A111D"/>
                </a:solidFill>
                <a:latin typeface="Calibri"/>
                <a:cs typeface="Calibri"/>
              </a:rPr>
              <a:t> </a:t>
            </a:r>
            <a:r>
              <a:rPr sz="900" b="1" spc="-4" dirty="0">
                <a:solidFill>
                  <a:srgbClr val="0A111D"/>
                </a:solidFill>
                <a:latin typeface="Calibri"/>
                <a:cs typeface="Calibri"/>
              </a:rPr>
              <a:t>d</a:t>
            </a:r>
            <a:r>
              <a:rPr sz="900" b="1" spc="0" dirty="0">
                <a:solidFill>
                  <a:srgbClr val="0A111D"/>
                </a:solidFill>
                <a:latin typeface="Calibri"/>
                <a:cs typeface="Calibri"/>
              </a:rPr>
              <a:t>e</a:t>
            </a:r>
            <a:r>
              <a:rPr sz="900" b="1" spc="39" dirty="0">
                <a:solidFill>
                  <a:srgbClr val="0A111D"/>
                </a:solidFill>
                <a:latin typeface="Calibri"/>
                <a:cs typeface="Calibri"/>
              </a:rPr>
              <a:t> </a:t>
            </a:r>
            <a:r>
              <a:rPr sz="900" b="1" spc="9" dirty="0">
                <a:solidFill>
                  <a:srgbClr val="0A111D"/>
                </a:solidFill>
                <a:latin typeface="Calibri"/>
                <a:cs typeface="Calibri"/>
              </a:rPr>
              <a:t>d</a:t>
            </a:r>
            <a:r>
              <a:rPr sz="900" b="1" spc="0" dirty="0">
                <a:solidFill>
                  <a:srgbClr val="0A111D"/>
                </a:solidFill>
                <a:latin typeface="Calibri"/>
                <a:cs typeface="Calibri"/>
              </a:rPr>
              <a:t>ata</a:t>
            </a:r>
            <a:r>
              <a:rPr sz="900" b="1" spc="34" dirty="0">
                <a:solidFill>
                  <a:srgbClr val="0A111D"/>
                </a:solidFill>
                <a:latin typeface="Calibri"/>
                <a:cs typeface="Calibri"/>
              </a:rPr>
              <a:t> </a:t>
            </a:r>
            <a:r>
              <a:rPr sz="900" b="1" spc="9" dirty="0">
                <a:solidFill>
                  <a:srgbClr val="0A111D"/>
                </a:solidFill>
                <a:latin typeface="Calibri"/>
                <a:cs typeface="Calibri"/>
              </a:rPr>
              <a:t>sa</a:t>
            </a:r>
            <a:r>
              <a:rPr sz="900" b="1" spc="-4" dirty="0">
                <a:solidFill>
                  <a:srgbClr val="0A111D"/>
                </a:solidFill>
                <a:latin typeface="Calibri"/>
                <a:cs typeface="Calibri"/>
              </a:rPr>
              <a:t>l</a:t>
            </a:r>
            <a:r>
              <a:rPr sz="900" b="1" spc="0" dirty="0">
                <a:solidFill>
                  <a:srgbClr val="0A111D"/>
                </a:solidFill>
                <a:latin typeface="Calibri"/>
                <a:cs typeface="Calibri"/>
              </a:rPr>
              <a:t>a</a:t>
            </a:r>
            <a:r>
              <a:rPr sz="900" b="1" spc="14" dirty="0">
                <a:solidFill>
                  <a:srgbClr val="0A111D"/>
                </a:solidFill>
                <a:latin typeface="Calibri"/>
                <a:cs typeface="Calibri"/>
              </a:rPr>
              <a:t>r</a:t>
            </a:r>
            <a:r>
              <a:rPr sz="900" b="1" spc="-4" dirty="0">
                <a:solidFill>
                  <a:srgbClr val="0A111D"/>
                </a:solidFill>
                <a:latin typeface="Calibri"/>
                <a:cs typeface="Calibri"/>
              </a:rPr>
              <a:t>i</a:t>
            </a:r>
            <a:r>
              <a:rPr sz="900" b="1" spc="9" dirty="0">
                <a:solidFill>
                  <a:srgbClr val="0A111D"/>
                </a:solidFill>
                <a:latin typeface="Calibri"/>
                <a:cs typeface="Calibri"/>
              </a:rPr>
              <a:t>a</a:t>
            </a:r>
            <a:r>
              <a:rPr sz="900" b="1" spc="0" dirty="0">
                <a:solidFill>
                  <a:srgbClr val="0A111D"/>
                </a:solidFill>
                <a:latin typeface="Calibri"/>
                <a:cs typeface="Calibri"/>
              </a:rPr>
              <a:t>l</a:t>
            </a:r>
            <a:r>
              <a:rPr sz="900" b="1" spc="34" dirty="0">
                <a:solidFill>
                  <a:srgbClr val="0A111D"/>
                </a:solidFill>
                <a:latin typeface="Calibri"/>
                <a:cs typeface="Calibri"/>
              </a:rPr>
              <a:t> </a:t>
            </a:r>
            <a:r>
              <a:rPr sz="900" b="1" spc="0" dirty="0">
                <a:solidFill>
                  <a:srgbClr val="0A111D"/>
                </a:solidFill>
                <a:latin typeface="Calibri"/>
                <a:cs typeface="Calibri"/>
              </a:rPr>
              <a:t>y</a:t>
            </a:r>
            <a:r>
              <a:rPr sz="900" b="1" spc="39" dirty="0">
                <a:solidFill>
                  <a:srgbClr val="0A111D"/>
                </a:solidFill>
                <a:latin typeface="Calibri"/>
                <a:cs typeface="Calibri"/>
              </a:rPr>
              <a:t> </a:t>
            </a:r>
            <a:r>
              <a:rPr sz="900" b="1" spc="-4" dirty="0">
                <a:solidFill>
                  <a:srgbClr val="0A111D"/>
                </a:solidFill>
                <a:latin typeface="Calibri"/>
                <a:cs typeface="Calibri"/>
              </a:rPr>
              <a:t>b</a:t>
            </a:r>
            <a:r>
              <a:rPr sz="900" b="1" spc="0" dirty="0">
                <a:solidFill>
                  <a:srgbClr val="0A111D"/>
                </a:solidFill>
                <a:latin typeface="Calibri"/>
                <a:cs typeface="Calibri"/>
              </a:rPr>
              <a:t>e</a:t>
            </a:r>
            <a:r>
              <a:rPr sz="900" b="1" spc="-4" dirty="0">
                <a:solidFill>
                  <a:srgbClr val="0A111D"/>
                </a:solidFill>
                <a:latin typeface="Calibri"/>
                <a:cs typeface="Calibri"/>
              </a:rPr>
              <a:t>n</a:t>
            </a:r>
            <a:r>
              <a:rPr sz="900" b="1" spc="0" dirty="0">
                <a:solidFill>
                  <a:srgbClr val="0A111D"/>
                </a:solidFill>
                <a:latin typeface="Calibri"/>
                <a:cs typeface="Calibri"/>
              </a:rPr>
              <a:t>e</a:t>
            </a:r>
            <a:r>
              <a:rPr sz="900" b="1" spc="14" dirty="0">
                <a:solidFill>
                  <a:srgbClr val="0A111D"/>
                </a:solidFill>
                <a:latin typeface="Calibri"/>
                <a:cs typeface="Calibri"/>
              </a:rPr>
              <a:t>f</a:t>
            </a:r>
            <a:r>
              <a:rPr sz="900" b="1" spc="-4" dirty="0">
                <a:solidFill>
                  <a:srgbClr val="0A111D"/>
                </a:solidFill>
                <a:latin typeface="Calibri"/>
                <a:cs typeface="Calibri"/>
              </a:rPr>
              <a:t>i</a:t>
            </a:r>
            <a:r>
              <a:rPr sz="900" b="1" spc="4" dirty="0">
                <a:solidFill>
                  <a:srgbClr val="0A111D"/>
                </a:solidFill>
                <a:latin typeface="Calibri"/>
                <a:cs typeface="Calibri"/>
              </a:rPr>
              <a:t>c</a:t>
            </a:r>
            <a:r>
              <a:rPr sz="900" b="1" spc="-4" dirty="0">
                <a:solidFill>
                  <a:srgbClr val="0A111D"/>
                </a:solidFill>
                <a:latin typeface="Calibri"/>
                <a:cs typeface="Calibri"/>
              </a:rPr>
              <a:t>io</a:t>
            </a:r>
            <a:r>
              <a:rPr sz="900" b="1" spc="0" dirty="0">
                <a:solidFill>
                  <a:srgbClr val="0A111D"/>
                </a:solidFill>
                <a:latin typeface="Calibri"/>
                <a:cs typeface="Calibri"/>
              </a:rPr>
              <a:t>s</a:t>
            </a:r>
            <a:r>
              <a:rPr sz="900" b="1" spc="39" dirty="0">
                <a:solidFill>
                  <a:srgbClr val="0A111D"/>
                </a:solidFill>
                <a:latin typeface="Calibri"/>
                <a:cs typeface="Calibri"/>
              </a:rPr>
              <a:t> </a:t>
            </a:r>
            <a:r>
              <a:rPr sz="900" b="1" spc="0" dirty="0">
                <a:solidFill>
                  <a:srgbClr val="0A111D"/>
                </a:solidFill>
                <a:latin typeface="Calibri"/>
                <a:cs typeface="Calibri"/>
              </a:rPr>
              <a:t>es</a:t>
            </a:r>
            <a:r>
              <a:rPr sz="900" b="1" spc="9" dirty="0">
                <a:solidFill>
                  <a:srgbClr val="0A111D"/>
                </a:solidFill>
                <a:latin typeface="Calibri"/>
                <a:cs typeface="Calibri"/>
              </a:rPr>
              <a:t>t</a:t>
            </a:r>
            <a:r>
              <a:rPr sz="900" b="1" spc="0" dirty="0">
                <a:solidFill>
                  <a:srgbClr val="0A111D"/>
                </a:solidFill>
                <a:latin typeface="Calibri"/>
                <a:cs typeface="Calibri"/>
              </a:rPr>
              <a:t>a</a:t>
            </a:r>
            <a:r>
              <a:rPr sz="900" b="1" spc="9" dirty="0">
                <a:solidFill>
                  <a:srgbClr val="0A111D"/>
                </a:solidFill>
                <a:latin typeface="Calibri"/>
                <a:cs typeface="Calibri"/>
              </a:rPr>
              <a:t>b</a:t>
            </a:r>
            <a:r>
              <a:rPr sz="900" b="1" spc="-4" dirty="0">
                <a:solidFill>
                  <a:srgbClr val="0A111D"/>
                </a:solidFill>
                <a:latin typeface="Calibri"/>
                <a:cs typeface="Calibri"/>
              </a:rPr>
              <a:t>l</a:t>
            </a:r>
            <a:r>
              <a:rPr sz="900" b="1" spc="0" dirty="0">
                <a:solidFill>
                  <a:srgbClr val="0A111D"/>
                </a:solidFill>
                <a:latin typeface="Calibri"/>
                <a:cs typeface="Calibri"/>
              </a:rPr>
              <a:t>e</a:t>
            </a:r>
            <a:r>
              <a:rPr sz="900" b="1" spc="4" dirty="0">
                <a:solidFill>
                  <a:srgbClr val="0A111D"/>
                </a:solidFill>
                <a:latin typeface="Calibri"/>
                <a:cs typeface="Calibri"/>
              </a:rPr>
              <a:t>c</a:t>
            </a:r>
            <a:r>
              <a:rPr sz="900" b="1" spc="-4" dirty="0">
                <a:solidFill>
                  <a:srgbClr val="0A111D"/>
                </a:solidFill>
                <a:latin typeface="Calibri"/>
                <a:cs typeface="Calibri"/>
              </a:rPr>
              <a:t>i</a:t>
            </a:r>
            <a:r>
              <a:rPr sz="900" b="1" spc="0" dirty="0">
                <a:solidFill>
                  <a:srgbClr val="0A111D"/>
                </a:solidFill>
                <a:latin typeface="Calibri"/>
                <a:cs typeface="Calibri"/>
              </a:rPr>
              <a:t>e</a:t>
            </a:r>
            <a:r>
              <a:rPr sz="900" b="1" spc="-4" dirty="0">
                <a:solidFill>
                  <a:srgbClr val="0A111D"/>
                </a:solidFill>
                <a:latin typeface="Calibri"/>
                <a:cs typeface="Calibri"/>
              </a:rPr>
              <a:t>n</a:t>
            </a:r>
            <a:r>
              <a:rPr sz="900" b="1" spc="9" dirty="0">
                <a:solidFill>
                  <a:srgbClr val="0A111D"/>
                </a:solidFill>
                <a:latin typeface="Calibri"/>
                <a:cs typeface="Calibri"/>
              </a:rPr>
              <a:t>d</a:t>
            </a:r>
            <a:r>
              <a:rPr sz="900" b="1" spc="0" dirty="0">
                <a:solidFill>
                  <a:srgbClr val="0A111D"/>
                </a:solidFill>
                <a:latin typeface="Calibri"/>
                <a:cs typeface="Calibri"/>
              </a:rPr>
              <a:t>o</a:t>
            </a:r>
            <a:r>
              <a:rPr sz="900" b="1" spc="49" dirty="0">
                <a:solidFill>
                  <a:srgbClr val="0A111D"/>
                </a:solidFill>
                <a:latin typeface="Calibri"/>
                <a:cs typeface="Calibri"/>
              </a:rPr>
              <a:t> </a:t>
            </a:r>
            <a:r>
              <a:rPr sz="900" b="1" spc="4" dirty="0">
                <a:solidFill>
                  <a:srgbClr val="0A111D"/>
                </a:solidFill>
                <a:latin typeface="Calibri"/>
                <a:cs typeface="Calibri"/>
              </a:rPr>
              <a:t>l</a:t>
            </a:r>
            <a:r>
              <a:rPr sz="900" b="1" spc="-4" dirty="0">
                <a:solidFill>
                  <a:srgbClr val="0A111D"/>
                </a:solidFill>
                <a:latin typeface="Calibri"/>
                <a:cs typeface="Calibri"/>
              </a:rPr>
              <a:t>o</a:t>
            </a:r>
            <a:r>
              <a:rPr sz="900" b="1" spc="0" dirty="0">
                <a:solidFill>
                  <a:srgbClr val="0A111D"/>
                </a:solidFill>
                <a:latin typeface="Calibri"/>
                <a:cs typeface="Calibri"/>
              </a:rPr>
              <a:t>s</a:t>
            </a:r>
            <a:r>
              <a:rPr sz="900" b="1" spc="39" dirty="0">
                <a:solidFill>
                  <a:srgbClr val="0A111D"/>
                </a:solidFill>
                <a:latin typeface="Calibri"/>
                <a:cs typeface="Calibri"/>
              </a:rPr>
              <a:t> </a:t>
            </a:r>
            <a:r>
              <a:rPr sz="900" b="1" spc="9" dirty="0">
                <a:solidFill>
                  <a:srgbClr val="0A111D"/>
                </a:solidFill>
                <a:latin typeface="Calibri"/>
                <a:cs typeface="Calibri"/>
              </a:rPr>
              <a:t>d</a:t>
            </a:r>
            <a:r>
              <a:rPr sz="900" b="1" spc="-4" dirty="0">
                <a:solidFill>
                  <a:srgbClr val="0A111D"/>
                </a:solidFill>
                <a:latin typeface="Calibri"/>
                <a:cs typeface="Calibri"/>
              </a:rPr>
              <a:t>i</a:t>
            </a:r>
            <a:r>
              <a:rPr sz="900" b="1" spc="0" dirty="0">
                <a:solidFill>
                  <a:srgbClr val="0A111D"/>
                </a:solidFill>
                <a:latin typeface="Calibri"/>
                <a:cs typeface="Calibri"/>
              </a:rPr>
              <a:t>s</a:t>
            </a:r>
            <a:r>
              <a:rPr sz="900" b="1" spc="9" dirty="0">
                <a:solidFill>
                  <a:srgbClr val="0A111D"/>
                </a:solidFill>
                <a:latin typeface="Calibri"/>
                <a:cs typeface="Calibri"/>
              </a:rPr>
              <a:t>t</a:t>
            </a:r>
            <a:r>
              <a:rPr sz="900" b="1" spc="4" dirty="0">
                <a:solidFill>
                  <a:srgbClr val="0A111D"/>
                </a:solidFill>
                <a:latin typeface="Calibri"/>
                <a:cs typeface="Calibri"/>
              </a:rPr>
              <a:t>i</a:t>
            </a:r>
            <a:r>
              <a:rPr sz="900" b="1" spc="-4" dirty="0">
                <a:solidFill>
                  <a:srgbClr val="0A111D"/>
                </a:solidFill>
                <a:latin typeface="Calibri"/>
                <a:cs typeface="Calibri"/>
              </a:rPr>
              <a:t>n</a:t>
            </a:r>
            <a:r>
              <a:rPr sz="900" b="1" spc="0" dirty="0">
                <a:solidFill>
                  <a:srgbClr val="0A111D"/>
                </a:solidFill>
                <a:latin typeface="Calibri"/>
                <a:cs typeface="Calibri"/>
              </a:rPr>
              <a:t>t</a:t>
            </a:r>
            <a:r>
              <a:rPr sz="900" b="1" spc="4" dirty="0">
                <a:solidFill>
                  <a:srgbClr val="0A111D"/>
                </a:solidFill>
                <a:latin typeface="Calibri"/>
                <a:cs typeface="Calibri"/>
              </a:rPr>
              <a:t>o</a:t>
            </a:r>
            <a:r>
              <a:rPr sz="900" b="1" spc="0" dirty="0">
                <a:solidFill>
                  <a:srgbClr val="0A111D"/>
                </a:solidFill>
                <a:latin typeface="Calibri"/>
                <a:cs typeface="Calibri"/>
              </a:rPr>
              <a:t>s</a:t>
            </a:r>
            <a:r>
              <a:rPr sz="900" b="1" spc="39" dirty="0">
                <a:solidFill>
                  <a:srgbClr val="0A111D"/>
                </a:solidFill>
                <a:latin typeface="Calibri"/>
                <a:cs typeface="Calibri"/>
              </a:rPr>
              <a:t> </a:t>
            </a:r>
            <a:r>
              <a:rPr sz="900" b="1" spc="0" dirty="0">
                <a:solidFill>
                  <a:srgbClr val="0A111D"/>
                </a:solidFill>
                <a:latin typeface="Calibri"/>
                <a:cs typeface="Calibri"/>
              </a:rPr>
              <a:t>s</a:t>
            </a:r>
            <a:r>
              <a:rPr sz="900" b="1" spc="4" dirty="0">
                <a:solidFill>
                  <a:srgbClr val="0A111D"/>
                </a:solidFill>
                <a:latin typeface="Calibri"/>
                <a:cs typeface="Calibri"/>
              </a:rPr>
              <a:t>eg</a:t>
            </a:r>
            <a:r>
              <a:rPr sz="900" b="1" spc="0" dirty="0">
                <a:solidFill>
                  <a:srgbClr val="0A111D"/>
                </a:solidFill>
                <a:latin typeface="Calibri"/>
                <a:cs typeface="Calibri"/>
              </a:rPr>
              <a:t>me</a:t>
            </a:r>
            <a:r>
              <a:rPr sz="900" b="1" spc="-4" dirty="0">
                <a:solidFill>
                  <a:srgbClr val="0A111D"/>
                </a:solidFill>
                <a:latin typeface="Calibri"/>
                <a:cs typeface="Calibri"/>
              </a:rPr>
              <a:t>n</a:t>
            </a:r>
            <a:r>
              <a:rPr sz="900" b="1" spc="0" dirty="0">
                <a:solidFill>
                  <a:srgbClr val="0A111D"/>
                </a:solidFill>
                <a:latin typeface="Calibri"/>
                <a:cs typeface="Calibri"/>
              </a:rPr>
              <a:t>t</a:t>
            </a:r>
            <a:r>
              <a:rPr sz="900" b="1" spc="-4" dirty="0">
                <a:solidFill>
                  <a:srgbClr val="0A111D"/>
                </a:solidFill>
                <a:latin typeface="Calibri"/>
                <a:cs typeface="Calibri"/>
              </a:rPr>
              <a:t>o</a:t>
            </a:r>
            <a:r>
              <a:rPr sz="900" b="1" spc="0" dirty="0">
                <a:solidFill>
                  <a:srgbClr val="0A111D"/>
                </a:solidFill>
                <a:latin typeface="Calibri"/>
                <a:cs typeface="Calibri"/>
              </a:rPr>
              <a:t>s</a:t>
            </a:r>
            <a:r>
              <a:rPr sz="900" b="1" spc="49" dirty="0">
                <a:solidFill>
                  <a:srgbClr val="0A111D"/>
                </a:solidFill>
                <a:latin typeface="Calibri"/>
                <a:cs typeface="Calibri"/>
              </a:rPr>
              <a:t> </a:t>
            </a:r>
            <a:r>
              <a:rPr sz="900" b="1" spc="9" dirty="0">
                <a:solidFill>
                  <a:srgbClr val="0A111D"/>
                </a:solidFill>
                <a:latin typeface="Calibri"/>
                <a:cs typeface="Calibri"/>
              </a:rPr>
              <a:t>de </a:t>
            </a:r>
            <a:r>
              <a:rPr sz="900" b="1" spc="0" dirty="0">
                <a:solidFill>
                  <a:srgbClr val="0A111D"/>
                </a:solidFill>
                <a:latin typeface="Calibri"/>
                <a:cs typeface="Calibri"/>
              </a:rPr>
              <a:t>a</a:t>
            </a:r>
            <a:r>
              <a:rPr sz="900" b="1" spc="-4" dirty="0">
                <a:solidFill>
                  <a:srgbClr val="0A111D"/>
                </a:solidFill>
                <a:latin typeface="Calibri"/>
                <a:cs typeface="Calibri"/>
              </a:rPr>
              <a:t>n</a:t>
            </a:r>
            <a:r>
              <a:rPr sz="900" b="1" spc="0" dirty="0">
                <a:solidFill>
                  <a:srgbClr val="0A111D"/>
                </a:solidFill>
                <a:latin typeface="Calibri"/>
                <a:cs typeface="Calibri"/>
              </a:rPr>
              <a:t>á</a:t>
            </a:r>
            <a:r>
              <a:rPr sz="900" b="1" spc="-4" dirty="0">
                <a:solidFill>
                  <a:srgbClr val="0A111D"/>
                </a:solidFill>
                <a:latin typeface="Calibri"/>
                <a:cs typeface="Calibri"/>
              </a:rPr>
              <a:t>li</a:t>
            </a:r>
            <a:r>
              <a:rPr sz="900" b="1" spc="0" dirty="0">
                <a:solidFill>
                  <a:srgbClr val="0A111D"/>
                </a:solidFill>
                <a:latin typeface="Calibri"/>
                <a:cs typeface="Calibri"/>
              </a:rPr>
              <a:t>s</a:t>
            </a:r>
            <a:r>
              <a:rPr sz="900" b="1" spc="-4" dirty="0">
                <a:solidFill>
                  <a:srgbClr val="0A111D"/>
                </a:solidFill>
                <a:latin typeface="Calibri"/>
                <a:cs typeface="Calibri"/>
              </a:rPr>
              <a:t>i</a:t>
            </a:r>
            <a:r>
              <a:rPr sz="900" b="1" spc="0" dirty="0">
                <a:solidFill>
                  <a:srgbClr val="0A111D"/>
                </a:solidFill>
                <a:latin typeface="Calibri"/>
                <a:cs typeface="Calibri"/>
              </a:rPr>
              <a:t>s,</a:t>
            </a:r>
            <a:r>
              <a:rPr sz="900" b="1" spc="59" dirty="0">
                <a:solidFill>
                  <a:srgbClr val="0A111D"/>
                </a:solidFill>
                <a:latin typeface="Calibri"/>
                <a:cs typeface="Calibri"/>
              </a:rPr>
              <a:t> </a:t>
            </a:r>
            <a:r>
              <a:rPr sz="900" b="1" spc="0" dirty="0">
                <a:solidFill>
                  <a:srgbClr val="0A111D"/>
                </a:solidFill>
                <a:latin typeface="Calibri"/>
                <a:cs typeface="Calibri"/>
              </a:rPr>
              <a:t>se</a:t>
            </a:r>
            <a:r>
              <a:rPr sz="900" b="1" spc="-9" dirty="0">
                <a:solidFill>
                  <a:srgbClr val="0A111D"/>
                </a:solidFill>
                <a:latin typeface="Calibri"/>
                <a:cs typeface="Calibri"/>
              </a:rPr>
              <a:t> </a:t>
            </a:r>
            <a:r>
              <a:rPr sz="900" b="1" spc="-4" dirty="0">
                <a:solidFill>
                  <a:srgbClr val="0A111D"/>
                </a:solidFill>
                <a:latin typeface="Calibri"/>
                <a:cs typeface="Calibri"/>
              </a:rPr>
              <a:t>con</a:t>
            </a:r>
            <a:r>
              <a:rPr sz="900" b="1" spc="0" dirty="0">
                <a:solidFill>
                  <a:srgbClr val="0A111D"/>
                </a:solidFill>
                <a:latin typeface="Calibri"/>
                <a:cs typeface="Calibri"/>
              </a:rPr>
              <a:t>s</a:t>
            </a:r>
            <a:r>
              <a:rPr sz="900" b="1" spc="-4" dirty="0">
                <a:solidFill>
                  <a:srgbClr val="0A111D"/>
                </a:solidFill>
                <a:latin typeface="Calibri"/>
                <a:cs typeface="Calibri"/>
              </a:rPr>
              <a:t>id</a:t>
            </a:r>
            <a:r>
              <a:rPr sz="900" b="1" spc="0" dirty="0">
                <a:solidFill>
                  <a:srgbClr val="0A111D"/>
                </a:solidFill>
                <a:latin typeface="Calibri"/>
                <a:cs typeface="Calibri"/>
              </a:rPr>
              <a:t>e</a:t>
            </a:r>
            <a:r>
              <a:rPr sz="900" b="1" spc="4" dirty="0">
                <a:solidFill>
                  <a:srgbClr val="0A111D"/>
                </a:solidFill>
                <a:latin typeface="Calibri"/>
                <a:cs typeface="Calibri"/>
              </a:rPr>
              <a:t>r</a:t>
            </a:r>
            <a:r>
              <a:rPr sz="900" b="1" spc="0" dirty="0">
                <a:solidFill>
                  <a:srgbClr val="0A111D"/>
                </a:solidFill>
                <a:latin typeface="Calibri"/>
                <a:cs typeface="Calibri"/>
              </a:rPr>
              <a:t>an</a:t>
            </a:r>
            <a:r>
              <a:rPr sz="900" b="1" spc="50" dirty="0">
                <a:solidFill>
                  <a:srgbClr val="0A111D"/>
                </a:solidFill>
                <a:latin typeface="Calibri"/>
                <a:cs typeface="Calibri"/>
              </a:rPr>
              <a:t> </a:t>
            </a:r>
            <a:r>
              <a:rPr sz="900" b="1" spc="-4" dirty="0">
                <a:solidFill>
                  <a:srgbClr val="0A111D"/>
                </a:solidFill>
                <a:latin typeface="Calibri"/>
                <a:cs typeface="Calibri"/>
              </a:rPr>
              <a:t>co</a:t>
            </a:r>
            <a:r>
              <a:rPr sz="900" b="1" spc="0" dirty="0">
                <a:solidFill>
                  <a:srgbClr val="0A111D"/>
                </a:solidFill>
                <a:latin typeface="Calibri"/>
                <a:cs typeface="Calibri"/>
              </a:rPr>
              <a:t>mo</a:t>
            </a:r>
            <a:r>
              <a:rPr sz="900" b="1" spc="9" dirty="0">
                <a:solidFill>
                  <a:srgbClr val="0A111D"/>
                </a:solidFill>
                <a:latin typeface="Calibri"/>
                <a:cs typeface="Calibri"/>
              </a:rPr>
              <a:t> </a:t>
            </a:r>
            <a:r>
              <a:rPr sz="900" b="1" spc="-4" dirty="0">
                <a:solidFill>
                  <a:srgbClr val="0A111D"/>
                </a:solidFill>
                <a:latin typeface="Calibri"/>
                <a:cs typeface="Calibri"/>
              </a:rPr>
              <a:t>b</a:t>
            </a:r>
            <a:r>
              <a:rPr sz="900" b="1" spc="0" dirty="0">
                <a:solidFill>
                  <a:srgbClr val="0A111D"/>
                </a:solidFill>
                <a:latin typeface="Calibri"/>
                <a:cs typeface="Calibri"/>
              </a:rPr>
              <a:t>ase</a:t>
            </a:r>
            <a:r>
              <a:rPr sz="900" b="1" spc="14" dirty="0">
                <a:solidFill>
                  <a:srgbClr val="0A111D"/>
                </a:solidFill>
                <a:latin typeface="Calibri"/>
                <a:cs typeface="Calibri"/>
              </a:rPr>
              <a:t> </a:t>
            </a:r>
            <a:r>
              <a:rPr sz="900" b="1" spc="-4" dirty="0">
                <a:solidFill>
                  <a:srgbClr val="0A111D"/>
                </a:solidFill>
                <a:latin typeface="Calibri"/>
                <a:cs typeface="Calibri"/>
              </a:rPr>
              <a:t>lo</a:t>
            </a:r>
            <a:r>
              <a:rPr sz="900" b="1" spc="0" dirty="0">
                <a:solidFill>
                  <a:srgbClr val="0A111D"/>
                </a:solidFill>
                <a:latin typeface="Calibri"/>
                <a:cs typeface="Calibri"/>
              </a:rPr>
              <a:t>s</a:t>
            </a:r>
            <a:r>
              <a:rPr sz="900" b="1" spc="14" dirty="0">
                <a:solidFill>
                  <a:srgbClr val="0A111D"/>
                </a:solidFill>
                <a:latin typeface="Calibri"/>
                <a:cs typeface="Calibri"/>
              </a:rPr>
              <a:t> </a:t>
            </a:r>
            <a:r>
              <a:rPr sz="900" b="1" spc="-4" dirty="0">
                <a:solidFill>
                  <a:srgbClr val="0A111D"/>
                </a:solidFill>
                <a:latin typeface="Calibri"/>
                <a:cs typeface="Calibri"/>
              </a:rPr>
              <a:t>lo</a:t>
            </a:r>
            <a:r>
              <a:rPr sz="900" b="1" spc="0" dirty="0">
                <a:solidFill>
                  <a:srgbClr val="0A111D"/>
                </a:solidFill>
                <a:latin typeface="Calibri"/>
                <a:cs typeface="Calibri"/>
              </a:rPr>
              <a:t>s</a:t>
            </a:r>
            <a:r>
              <a:rPr sz="900" b="1" spc="14" dirty="0">
                <a:solidFill>
                  <a:srgbClr val="0A111D"/>
                </a:solidFill>
                <a:latin typeface="Calibri"/>
                <a:cs typeface="Calibri"/>
              </a:rPr>
              <a:t> </a:t>
            </a:r>
            <a:r>
              <a:rPr sz="900" b="1" spc="0" dirty="0">
                <a:solidFill>
                  <a:srgbClr val="0A111D"/>
                </a:solidFill>
                <a:latin typeface="Calibri"/>
                <a:cs typeface="Calibri"/>
              </a:rPr>
              <a:t>a</a:t>
            </a:r>
            <a:r>
              <a:rPr sz="900" b="1" spc="-4" dirty="0">
                <a:solidFill>
                  <a:srgbClr val="0A111D"/>
                </a:solidFill>
                <a:latin typeface="Calibri"/>
                <a:cs typeface="Calibri"/>
              </a:rPr>
              <a:t>c</a:t>
            </a:r>
            <a:r>
              <a:rPr sz="900" b="1" spc="0" dirty="0">
                <a:solidFill>
                  <a:srgbClr val="0A111D"/>
                </a:solidFill>
                <a:latin typeface="Calibri"/>
                <a:cs typeface="Calibri"/>
              </a:rPr>
              <a:t>t</a:t>
            </a:r>
            <a:r>
              <a:rPr sz="900" b="1" spc="-4" dirty="0">
                <a:solidFill>
                  <a:srgbClr val="0A111D"/>
                </a:solidFill>
                <a:latin typeface="Calibri"/>
                <a:cs typeface="Calibri"/>
              </a:rPr>
              <a:t>u</a:t>
            </a:r>
            <a:r>
              <a:rPr sz="900" b="1" spc="0" dirty="0">
                <a:solidFill>
                  <a:srgbClr val="0A111D"/>
                </a:solidFill>
                <a:latin typeface="Calibri"/>
                <a:cs typeface="Calibri"/>
              </a:rPr>
              <a:t>a</a:t>
            </a:r>
            <a:r>
              <a:rPr sz="900" b="1" spc="-4" dirty="0">
                <a:solidFill>
                  <a:srgbClr val="0A111D"/>
                </a:solidFill>
                <a:latin typeface="Calibri"/>
                <a:cs typeface="Calibri"/>
              </a:rPr>
              <a:t>l</a:t>
            </a:r>
            <a:r>
              <a:rPr sz="900" b="1" spc="0" dirty="0">
                <a:solidFill>
                  <a:srgbClr val="0A111D"/>
                </a:solidFill>
                <a:latin typeface="Calibri"/>
                <a:cs typeface="Calibri"/>
              </a:rPr>
              <a:t>es</a:t>
            </a:r>
            <a:r>
              <a:rPr sz="900" b="1" spc="24" dirty="0">
                <a:solidFill>
                  <a:srgbClr val="0A111D"/>
                </a:solidFill>
                <a:latin typeface="Calibri"/>
                <a:cs typeface="Calibri"/>
              </a:rPr>
              <a:t> </a:t>
            </a:r>
            <a:r>
              <a:rPr sz="900" b="1" spc="-4" dirty="0">
                <a:solidFill>
                  <a:srgbClr val="0A111D"/>
                </a:solidFill>
                <a:latin typeface="Calibri"/>
                <a:cs typeface="Calibri"/>
              </a:rPr>
              <a:t>p</a:t>
            </a:r>
            <a:r>
              <a:rPr sz="900" b="1" spc="0" dirty="0">
                <a:solidFill>
                  <a:srgbClr val="0A111D"/>
                </a:solidFill>
                <a:latin typeface="Calibri"/>
                <a:cs typeface="Calibri"/>
              </a:rPr>
              <a:t>e</a:t>
            </a:r>
            <a:r>
              <a:rPr sz="900" b="1" spc="4" dirty="0">
                <a:solidFill>
                  <a:srgbClr val="0A111D"/>
                </a:solidFill>
                <a:latin typeface="Calibri"/>
                <a:cs typeface="Calibri"/>
              </a:rPr>
              <a:t>r</a:t>
            </a:r>
            <a:r>
              <a:rPr sz="900" b="1" spc="0" dirty="0">
                <a:solidFill>
                  <a:srgbClr val="0A111D"/>
                </a:solidFill>
                <a:latin typeface="Calibri"/>
                <a:cs typeface="Calibri"/>
              </a:rPr>
              <a:t>f</a:t>
            </a:r>
            <a:r>
              <a:rPr sz="900" b="1" spc="-4" dirty="0">
                <a:solidFill>
                  <a:srgbClr val="0A111D"/>
                </a:solidFill>
                <a:latin typeface="Calibri"/>
                <a:cs typeface="Calibri"/>
              </a:rPr>
              <a:t>il</a:t>
            </a:r>
            <a:r>
              <a:rPr sz="900" b="1" spc="0" dirty="0">
                <a:solidFill>
                  <a:srgbClr val="0A111D"/>
                </a:solidFill>
                <a:latin typeface="Calibri"/>
                <a:cs typeface="Calibri"/>
              </a:rPr>
              <a:t>es</a:t>
            </a:r>
            <a:r>
              <a:rPr sz="900" b="1" spc="14" dirty="0">
                <a:solidFill>
                  <a:srgbClr val="0A111D"/>
                </a:solidFill>
                <a:latin typeface="Calibri"/>
                <a:cs typeface="Calibri"/>
              </a:rPr>
              <a:t> </a:t>
            </a:r>
            <a:r>
              <a:rPr sz="900" b="1" spc="-4" dirty="0">
                <a:solidFill>
                  <a:srgbClr val="0A111D"/>
                </a:solidFill>
                <a:latin typeface="Calibri"/>
                <a:cs typeface="Calibri"/>
              </a:rPr>
              <a:t>l</a:t>
            </a:r>
            <a:r>
              <a:rPr sz="900" b="1" spc="0" dirty="0">
                <a:solidFill>
                  <a:srgbClr val="0A111D"/>
                </a:solidFill>
                <a:latin typeface="Calibri"/>
                <a:cs typeface="Calibri"/>
              </a:rPr>
              <a:t>a</a:t>
            </a:r>
            <a:r>
              <a:rPr sz="900" b="1" spc="-4" dirty="0">
                <a:solidFill>
                  <a:srgbClr val="0A111D"/>
                </a:solidFill>
                <a:latin typeface="Calibri"/>
                <a:cs typeface="Calibri"/>
              </a:rPr>
              <a:t>bo</a:t>
            </a:r>
            <a:r>
              <a:rPr sz="900" b="1" spc="4" dirty="0">
                <a:solidFill>
                  <a:srgbClr val="0A111D"/>
                </a:solidFill>
                <a:latin typeface="Calibri"/>
                <a:cs typeface="Calibri"/>
              </a:rPr>
              <a:t>r</a:t>
            </a:r>
            <a:r>
              <a:rPr sz="900" b="1" spc="0" dirty="0">
                <a:solidFill>
                  <a:srgbClr val="0A111D"/>
                </a:solidFill>
                <a:latin typeface="Calibri"/>
                <a:cs typeface="Calibri"/>
              </a:rPr>
              <a:t>a</a:t>
            </a:r>
            <a:r>
              <a:rPr sz="900" b="1" spc="-4" dirty="0">
                <a:solidFill>
                  <a:srgbClr val="0A111D"/>
                </a:solidFill>
                <a:latin typeface="Calibri"/>
                <a:cs typeface="Calibri"/>
              </a:rPr>
              <a:t>l</a:t>
            </a:r>
            <a:r>
              <a:rPr sz="900" b="1" spc="0" dirty="0">
                <a:solidFill>
                  <a:srgbClr val="0A111D"/>
                </a:solidFill>
                <a:latin typeface="Calibri"/>
                <a:cs typeface="Calibri"/>
              </a:rPr>
              <a:t>es</a:t>
            </a:r>
            <a:r>
              <a:rPr sz="900" b="1" spc="54" dirty="0">
                <a:solidFill>
                  <a:srgbClr val="0A111D"/>
                </a:solidFill>
                <a:latin typeface="Calibri"/>
                <a:cs typeface="Calibri"/>
              </a:rPr>
              <a:t> </a:t>
            </a:r>
            <a:r>
              <a:rPr sz="900" b="1" spc="-4" dirty="0">
                <a:solidFill>
                  <a:srgbClr val="0A111D"/>
                </a:solidFill>
                <a:latin typeface="Calibri"/>
                <a:cs typeface="Calibri"/>
              </a:rPr>
              <a:t>l</a:t>
            </a:r>
            <a:r>
              <a:rPr sz="900" b="1" spc="0" dirty="0">
                <a:solidFill>
                  <a:srgbClr val="0A111D"/>
                </a:solidFill>
                <a:latin typeface="Calibri"/>
                <a:cs typeface="Calibri"/>
              </a:rPr>
              <a:t>e</a:t>
            </a:r>
            <a:r>
              <a:rPr sz="900" b="1" spc="-4" dirty="0">
                <a:solidFill>
                  <a:srgbClr val="0A111D"/>
                </a:solidFill>
                <a:latin typeface="Calibri"/>
                <a:cs typeface="Calibri"/>
              </a:rPr>
              <a:t>v</a:t>
            </a:r>
            <a:r>
              <a:rPr sz="900" b="1" spc="0" dirty="0">
                <a:solidFill>
                  <a:srgbClr val="0A111D"/>
                </a:solidFill>
                <a:latin typeface="Calibri"/>
                <a:cs typeface="Calibri"/>
              </a:rPr>
              <a:t>a</a:t>
            </a:r>
            <a:r>
              <a:rPr sz="900" b="1" spc="-4" dirty="0">
                <a:solidFill>
                  <a:srgbClr val="0A111D"/>
                </a:solidFill>
                <a:latin typeface="Calibri"/>
                <a:cs typeface="Calibri"/>
              </a:rPr>
              <a:t>n</a:t>
            </a:r>
            <a:r>
              <a:rPr sz="900" b="1" spc="0" dirty="0">
                <a:solidFill>
                  <a:srgbClr val="0A111D"/>
                </a:solidFill>
                <a:latin typeface="Calibri"/>
                <a:cs typeface="Calibri"/>
              </a:rPr>
              <a:t>ta</a:t>
            </a:r>
            <a:r>
              <a:rPr sz="900" b="1" spc="-4" dirty="0">
                <a:solidFill>
                  <a:srgbClr val="0A111D"/>
                </a:solidFill>
                <a:latin typeface="Calibri"/>
                <a:cs typeface="Calibri"/>
              </a:rPr>
              <a:t>do</a:t>
            </a:r>
            <a:r>
              <a:rPr sz="900" b="1" spc="0" dirty="0">
                <a:solidFill>
                  <a:srgbClr val="0A111D"/>
                </a:solidFill>
                <a:latin typeface="Calibri"/>
                <a:cs typeface="Calibri"/>
              </a:rPr>
              <a:t>s</a:t>
            </a:r>
            <a:r>
              <a:rPr sz="900" b="1" spc="39" dirty="0">
                <a:solidFill>
                  <a:srgbClr val="0A111D"/>
                </a:solidFill>
                <a:latin typeface="Calibri"/>
                <a:cs typeface="Calibri"/>
              </a:rPr>
              <a:t> </a:t>
            </a:r>
            <a:r>
              <a:rPr sz="900" b="1" spc="-4" dirty="0">
                <a:solidFill>
                  <a:srgbClr val="0A111D"/>
                </a:solidFill>
                <a:latin typeface="Calibri"/>
                <a:cs typeface="Calibri"/>
              </a:rPr>
              <a:t>po</a:t>
            </a:r>
            <a:r>
              <a:rPr sz="900" b="1" spc="0" dirty="0">
                <a:solidFill>
                  <a:srgbClr val="0A111D"/>
                </a:solidFill>
                <a:latin typeface="Calibri"/>
                <a:cs typeface="Calibri"/>
              </a:rPr>
              <a:t>r</a:t>
            </a:r>
            <a:r>
              <a:rPr sz="900" b="1" spc="14" dirty="0">
                <a:solidFill>
                  <a:srgbClr val="0A111D"/>
                </a:solidFill>
                <a:latin typeface="Calibri"/>
                <a:cs typeface="Calibri"/>
              </a:rPr>
              <a:t> </a:t>
            </a:r>
            <a:r>
              <a:rPr sz="900" b="1" spc="4" dirty="0">
                <a:solidFill>
                  <a:srgbClr val="0A111D"/>
                </a:solidFill>
                <a:latin typeface="Calibri"/>
                <a:cs typeface="Calibri"/>
              </a:rPr>
              <a:t>e</a:t>
            </a:r>
            <a:r>
              <a:rPr sz="900" b="1" spc="0" dirty="0">
                <a:solidFill>
                  <a:srgbClr val="0A111D"/>
                </a:solidFill>
                <a:latin typeface="Calibri"/>
                <a:cs typeface="Calibri"/>
              </a:rPr>
              <a:t>l</a:t>
            </a:r>
            <a:r>
              <a:rPr sz="900" b="1" spc="-4" dirty="0">
                <a:solidFill>
                  <a:srgbClr val="0A111D"/>
                </a:solidFill>
                <a:latin typeface="Calibri"/>
                <a:cs typeface="Calibri"/>
              </a:rPr>
              <a:t> </a:t>
            </a:r>
            <a:r>
              <a:rPr sz="900" b="1" spc="0" dirty="0">
                <a:solidFill>
                  <a:srgbClr val="0A111D"/>
                </a:solidFill>
                <a:latin typeface="Calibri"/>
                <a:cs typeface="Calibri"/>
              </a:rPr>
              <a:t>s</a:t>
            </a:r>
            <a:r>
              <a:rPr sz="900" b="1" spc="4" dirty="0">
                <a:solidFill>
                  <a:srgbClr val="0A111D"/>
                </a:solidFill>
                <a:latin typeface="Calibri"/>
                <a:cs typeface="Calibri"/>
              </a:rPr>
              <a:t>e</a:t>
            </a:r>
            <a:r>
              <a:rPr sz="900" b="1" spc="-4" dirty="0">
                <a:solidFill>
                  <a:srgbClr val="0A111D"/>
                </a:solidFill>
                <a:latin typeface="Calibri"/>
                <a:cs typeface="Calibri"/>
              </a:rPr>
              <a:t>c</a:t>
            </a:r>
            <a:r>
              <a:rPr sz="900" b="1" spc="0" dirty="0">
                <a:solidFill>
                  <a:srgbClr val="0A111D"/>
                </a:solidFill>
                <a:latin typeface="Calibri"/>
                <a:cs typeface="Calibri"/>
              </a:rPr>
              <a:t>t</a:t>
            </a:r>
            <a:r>
              <a:rPr sz="900" b="1" spc="-4" dirty="0">
                <a:solidFill>
                  <a:srgbClr val="0A111D"/>
                </a:solidFill>
                <a:latin typeface="Calibri"/>
                <a:cs typeface="Calibri"/>
              </a:rPr>
              <a:t>o</a:t>
            </a:r>
            <a:r>
              <a:rPr sz="900" b="1" spc="4" dirty="0">
                <a:solidFill>
                  <a:srgbClr val="0A111D"/>
                </a:solidFill>
                <a:latin typeface="Calibri"/>
                <a:cs typeface="Calibri"/>
              </a:rPr>
              <a:t>r</a:t>
            </a:r>
            <a:r>
              <a:rPr sz="900" b="1" spc="0" dirty="0">
                <a:solidFill>
                  <a:srgbClr val="0A111D"/>
                </a:solidFill>
                <a:latin typeface="Calibri"/>
                <a:cs typeface="Calibri"/>
              </a:rPr>
              <a:t>. C</a:t>
            </a:r>
            <a:r>
              <a:rPr sz="900" b="1" spc="-4" dirty="0">
                <a:solidFill>
                  <a:srgbClr val="0A111D"/>
                </a:solidFill>
                <a:latin typeface="Calibri"/>
                <a:cs typeface="Calibri"/>
              </a:rPr>
              <a:t>o</a:t>
            </a:r>
            <a:r>
              <a:rPr sz="900" b="1" spc="0" dirty="0">
                <a:solidFill>
                  <a:srgbClr val="0A111D"/>
                </a:solidFill>
                <a:latin typeface="Calibri"/>
                <a:cs typeface="Calibri"/>
              </a:rPr>
              <a:t>mo</a:t>
            </a:r>
            <a:r>
              <a:rPr sz="900" b="1" spc="9" dirty="0">
                <a:solidFill>
                  <a:srgbClr val="0A111D"/>
                </a:solidFill>
                <a:latin typeface="Calibri"/>
                <a:cs typeface="Calibri"/>
              </a:rPr>
              <a:t> </a:t>
            </a:r>
            <a:r>
              <a:rPr sz="900" b="1" spc="0" dirty="0">
                <a:solidFill>
                  <a:srgbClr val="0A111D"/>
                </a:solidFill>
                <a:latin typeface="Calibri"/>
                <a:cs typeface="Calibri"/>
              </a:rPr>
              <a:t>ejemp</a:t>
            </a:r>
            <a:r>
              <a:rPr sz="900" b="1" spc="-4" dirty="0">
                <a:solidFill>
                  <a:srgbClr val="0A111D"/>
                </a:solidFill>
                <a:latin typeface="Calibri"/>
                <a:cs typeface="Calibri"/>
              </a:rPr>
              <a:t>lo</a:t>
            </a:r>
            <a:r>
              <a:rPr sz="900" b="1" spc="0" dirty="0">
                <a:solidFill>
                  <a:srgbClr val="0A111D"/>
                </a:solidFill>
                <a:latin typeface="Calibri"/>
                <a:cs typeface="Calibri"/>
              </a:rPr>
              <a:t>:</a:t>
            </a:r>
            <a:endParaRPr sz="900">
              <a:latin typeface="Calibri"/>
              <a:cs typeface="Calibri"/>
            </a:endParaRPr>
          </a:p>
          <a:p>
            <a:pPr marL="291719">
              <a:lnSpc>
                <a:spcPts val="1190"/>
              </a:lnSpc>
              <a:spcBef>
                <a:spcPts val="56"/>
              </a:spcBef>
            </a:pPr>
            <a:r>
              <a:rPr sz="1350" spc="0" baseline="-25767" dirty="0">
                <a:solidFill>
                  <a:srgbClr val="0A111D"/>
                </a:solidFill>
                <a:latin typeface="Arial"/>
                <a:cs typeface="Arial"/>
              </a:rPr>
              <a:t>•   </a:t>
            </a:r>
            <a:r>
              <a:rPr sz="1350" spc="44" baseline="-25767" dirty="0">
                <a:solidFill>
                  <a:srgbClr val="0A111D"/>
                </a:solidFill>
                <a:latin typeface="Arial"/>
                <a:cs typeface="Arial"/>
              </a:rPr>
              <a:t> </a:t>
            </a:r>
            <a:r>
              <a:rPr sz="1350" b="1" spc="-4" baseline="-24272" dirty="0">
                <a:solidFill>
                  <a:srgbClr val="0A111D"/>
                </a:solidFill>
                <a:latin typeface="Calibri"/>
                <a:cs typeface="Calibri"/>
              </a:rPr>
              <a:t>Funcion</a:t>
            </a:r>
            <a:r>
              <a:rPr sz="1350" b="1" spc="0" baseline="-24272" dirty="0">
                <a:solidFill>
                  <a:srgbClr val="0A111D"/>
                </a:solidFill>
                <a:latin typeface="Calibri"/>
                <a:cs typeface="Calibri"/>
              </a:rPr>
              <a:t>a</a:t>
            </a:r>
            <a:r>
              <a:rPr sz="1350" b="1" spc="4" baseline="-24272" dirty="0">
                <a:solidFill>
                  <a:srgbClr val="0A111D"/>
                </a:solidFill>
                <a:latin typeface="Calibri"/>
                <a:cs typeface="Calibri"/>
              </a:rPr>
              <a:t>l</a:t>
            </a:r>
            <a:r>
              <a:rPr sz="1350" b="1" spc="-4" baseline="-24272" dirty="0">
                <a:solidFill>
                  <a:srgbClr val="0A111D"/>
                </a:solidFill>
                <a:latin typeface="Calibri"/>
                <a:cs typeface="Calibri"/>
              </a:rPr>
              <a:t>i</a:t>
            </a:r>
            <a:r>
              <a:rPr sz="1350" b="1" spc="9" baseline="-24272" dirty="0">
                <a:solidFill>
                  <a:srgbClr val="0A111D"/>
                </a:solidFill>
                <a:latin typeface="Calibri"/>
                <a:cs typeface="Calibri"/>
              </a:rPr>
              <a:t>da</a:t>
            </a:r>
            <a:r>
              <a:rPr sz="1350" b="1" spc="-4" baseline="-24272" dirty="0">
                <a:solidFill>
                  <a:srgbClr val="0A111D"/>
                </a:solidFill>
                <a:latin typeface="Calibri"/>
                <a:cs typeface="Calibri"/>
              </a:rPr>
              <a:t>d</a:t>
            </a:r>
            <a:r>
              <a:rPr sz="1350" b="1" spc="0" baseline="-24272" dirty="0">
                <a:solidFill>
                  <a:srgbClr val="0A111D"/>
                </a:solidFill>
                <a:latin typeface="Calibri"/>
                <a:cs typeface="Calibri"/>
              </a:rPr>
              <a:t>es</a:t>
            </a:r>
            <a:r>
              <a:rPr sz="1350" b="1" spc="54" baseline="-24272" dirty="0">
                <a:solidFill>
                  <a:srgbClr val="0A111D"/>
                </a:solidFill>
                <a:latin typeface="Calibri"/>
                <a:cs typeface="Calibri"/>
              </a:rPr>
              <a:t> </a:t>
            </a:r>
            <a:r>
              <a:rPr sz="1350" b="1" spc="-4" baseline="-24272" dirty="0">
                <a:solidFill>
                  <a:srgbClr val="0A111D"/>
                </a:solidFill>
                <a:latin typeface="Calibri"/>
                <a:cs typeface="Calibri"/>
              </a:rPr>
              <a:t>d</a:t>
            </a:r>
            <a:r>
              <a:rPr sz="1350" b="1" spc="0" baseline="-24272" dirty="0">
                <a:solidFill>
                  <a:srgbClr val="0A111D"/>
                </a:solidFill>
                <a:latin typeface="Calibri"/>
                <a:cs typeface="Calibri"/>
              </a:rPr>
              <a:t>el</a:t>
            </a:r>
            <a:r>
              <a:rPr sz="1350" b="1" spc="9" baseline="-24272" dirty="0">
                <a:solidFill>
                  <a:srgbClr val="0A111D"/>
                </a:solidFill>
                <a:latin typeface="Calibri"/>
                <a:cs typeface="Calibri"/>
              </a:rPr>
              <a:t> </a:t>
            </a:r>
            <a:r>
              <a:rPr sz="1350" b="1" spc="0" baseline="-24272" dirty="0">
                <a:solidFill>
                  <a:srgbClr val="0A111D"/>
                </a:solidFill>
                <a:latin typeface="Calibri"/>
                <a:cs typeface="Calibri"/>
              </a:rPr>
              <a:t>Ca</a:t>
            </a:r>
            <a:r>
              <a:rPr sz="1350" b="1" spc="4" baseline="-24272" dirty="0">
                <a:solidFill>
                  <a:srgbClr val="0A111D"/>
                </a:solidFill>
                <a:latin typeface="Calibri"/>
                <a:cs typeface="Calibri"/>
              </a:rPr>
              <a:t>rg</a:t>
            </a:r>
            <a:r>
              <a:rPr sz="1350" b="1" spc="0" baseline="-24272" dirty="0">
                <a:solidFill>
                  <a:srgbClr val="0A111D"/>
                </a:solidFill>
                <a:latin typeface="Calibri"/>
                <a:cs typeface="Calibri"/>
              </a:rPr>
              <a:t>o                                                                                                                                                                                 </a:t>
            </a:r>
            <a:r>
              <a:rPr sz="1350" b="1" spc="64" baseline="-24272" dirty="0">
                <a:solidFill>
                  <a:srgbClr val="0A111D"/>
                </a:solidFill>
                <a:latin typeface="Calibri"/>
                <a:cs typeface="Calibri"/>
              </a:rPr>
              <a:t> </a:t>
            </a:r>
            <a:r>
              <a:rPr sz="1000" b="1" spc="0" dirty="0">
                <a:solidFill>
                  <a:srgbClr val="0A111D"/>
                </a:solidFill>
                <a:latin typeface="Calibri"/>
                <a:cs typeface="Calibri"/>
              </a:rPr>
              <a:t>Ot</a:t>
            </a:r>
            <a:r>
              <a:rPr sz="1000" b="1" spc="4" dirty="0">
                <a:solidFill>
                  <a:srgbClr val="0A111D"/>
                </a:solidFill>
                <a:latin typeface="Calibri"/>
                <a:cs typeface="Calibri"/>
              </a:rPr>
              <a:t>r</a:t>
            </a:r>
            <a:r>
              <a:rPr sz="1000" b="1" spc="0" dirty="0">
                <a:solidFill>
                  <a:srgbClr val="0A111D"/>
                </a:solidFill>
                <a:latin typeface="Calibri"/>
                <a:cs typeface="Calibri"/>
              </a:rPr>
              <a:t>os</a:t>
            </a:r>
            <a:r>
              <a:rPr sz="1000" b="1" spc="-23" dirty="0">
                <a:solidFill>
                  <a:srgbClr val="0A111D"/>
                </a:solidFill>
                <a:latin typeface="Calibri"/>
                <a:cs typeface="Calibri"/>
              </a:rPr>
              <a:t> </a:t>
            </a:r>
            <a:r>
              <a:rPr sz="1000" b="1" spc="0" dirty="0">
                <a:solidFill>
                  <a:srgbClr val="0A111D"/>
                </a:solidFill>
                <a:latin typeface="Calibri"/>
                <a:cs typeface="Calibri"/>
              </a:rPr>
              <a:t>C</a:t>
            </a:r>
            <a:r>
              <a:rPr sz="1000" b="1" spc="4" dirty="0">
                <a:solidFill>
                  <a:srgbClr val="0A111D"/>
                </a:solidFill>
                <a:latin typeface="Calibri"/>
                <a:cs typeface="Calibri"/>
              </a:rPr>
              <a:t>r</a:t>
            </a:r>
            <a:r>
              <a:rPr sz="1000" b="1" spc="-4" dirty="0">
                <a:solidFill>
                  <a:srgbClr val="0A111D"/>
                </a:solidFill>
                <a:latin typeface="Calibri"/>
                <a:cs typeface="Calibri"/>
              </a:rPr>
              <a:t>i</a:t>
            </a:r>
            <a:r>
              <a:rPr sz="1000" b="1" spc="0" dirty="0">
                <a:solidFill>
                  <a:srgbClr val="0A111D"/>
                </a:solidFill>
                <a:latin typeface="Calibri"/>
                <a:cs typeface="Calibri"/>
              </a:rPr>
              <a:t>te</a:t>
            </a:r>
            <a:r>
              <a:rPr sz="1000" b="1" spc="4" dirty="0">
                <a:solidFill>
                  <a:srgbClr val="0A111D"/>
                </a:solidFill>
                <a:latin typeface="Calibri"/>
                <a:cs typeface="Calibri"/>
              </a:rPr>
              <a:t>r</a:t>
            </a:r>
            <a:r>
              <a:rPr sz="1000" b="1" spc="-4" dirty="0">
                <a:solidFill>
                  <a:srgbClr val="0A111D"/>
                </a:solidFill>
                <a:latin typeface="Calibri"/>
                <a:cs typeface="Calibri"/>
              </a:rPr>
              <a:t>i</a:t>
            </a:r>
            <a:r>
              <a:rPr sz="1000" b="1" spc="0" dirty="0">
                <a:solidFill>
                  <a:srgbClr val="0A111D"/>
                </a:solidFill>
                <a:latin typeface="Calibri"/>
                <a:cs typeface="Calibri"/>
              </a:rPr>
              <a:t>os</a:t>
            </a:r>
            <a:r>
              <a:rPr sz="1000" b="1" spc="-15" dirty="0">
                <a:solidFill>
                  <a:srgbClr val="0A111D"/>
                </a:solidFill>
                <a:latin typeface="Calibri"/>
                <a:cs typeface="Calibri"/>
              </a:rPr>
              <a:t> </a:t>
            </a:r>
            <a:r>
              <a:rPr sz="1000" b="1" spc="0" dirty="0">
                <a:solidFill>
                  <a:srgbClr val="0A111D"/>
                </a:solidFill>
                <a:latin typeface="Calibri"/>
                <a:cs typeface="Calibri"/>
              </a:rPr>
              <a:t>a</a:t>
            </a:r>
            <a:r>
              <a:rPr sz="1000" b="1" spc="-14" dirty="0">
                <a:solidFill>
                  <a:srgbClr val="0A111D"/>
                </a:solidFill>
                <a:latin typeface="Calibri"/>
                <a:cs typeface="Calibri"/>
              </a:rPr>
              <a:t> </a:t>
            </a:r>
            <a:r>
              <a:rPr sz="1000" b="1" spc="4" dirty="0">
                <a:solidFill>
                  <a:srgbClr val="0A111D"/>
                </a:solidFill>
                <a:latin typeface="Calibri"/>
                <a:cs typeface="Calibri"/>
              </a:rPr>
              <a:t>d</a:t>
            </a:r>
            <a:r>
              <a:rPr sz="1000" b="1" spc="0" dirty="0">
                <a:solidFill>
                  <a:srgbClr val="0A111D"/>
                </a:solidFill>
                <a:latin typeface="Calibri"/>
                <a:cs typeface="Calibri"/>
              </a:rPr>
              <a:t>ef</a:t>
            </a:r>
            <a:r>
              <a:rPr sz="1000" b="1" spc="-4" dirty="0">
                <a:solidFill>
                  <a:srgbClr val="0A111D"/>
                </a:solidFill>
                <a:latin typeface="Calibri"/>
                <a:cs typeface="Calibri"/>
              </a:rPr>
              <a:t>i</a:t>
            </a:r>
            <a:r>
              <a:rPr sz="1000" b="1" spc="4" dirty="0">
                <a:solidFill>
                  <a:srgbClr val="0A111D"/>
                </a:solidFill>
                <a:latin typeface="Calibri"/>
                <a:cs typeface="Calibri"/>
              </a:rPr>
              <a:t>n</a:t>
            </a:r>
            <a:r>
              <a:rPr sz="1000" b="1" spc="-4" dirty="0">
                <a:solidFill>
                  <a:srgbClr val="0A111D"/>
                </a:solidFill>
                <a:latin typeface="Calibri"/>
                <a:cs typeface="Calibri"/>
              </a:rPr>
              <a:t>i</a:t>
            </a:r>
            <a:r>
              <a:rPr sz="1000" b="1" spc="0" dirty="0">
                <a:solidFill>
                  <a:srgbClr val="0A111D"/>
                </a:solidFill>
                <a:latin typeface="Calibri"/>
                <a:cs typeface="Calibri"/>
              </a:rPr>
              <a:t>r</a:t>
            </a:r>
            <a:r>
              <a:rPr sz="1000" b="1" spc="-14" dirty="0">
                <a:solidFill>
                  <a:srgbClr val="0A111D"/>
                </a:solidFill>
                <a:latin typeface="Calibri"/>
                <a:cs typeface="Calibri"/>
              </a:rPr>
              <a:t> </a:t>
            </a:r>
            <a:r>
              <a:rPr sz="1000" b="1" spc="4" dirty="0">
                <a:solidFill>
                  <a:srgbClr val="0A111D"/>
                </a:solidFill>
                <a:latin typeface="Calibri"/>
                <a:cs typeface="Calibri"/>
              </a:rPr>
              <a:t>p</a:t>
            </a:r>
            <a:r>
              <a:rPr sz="1000" b="1" spc="0" dirty="0">
                <a:solidFill>
                  <a:srgbClr val="0A111D"/>
                </a:solidFill>
                <a:latin typeface="Calibri"/>
                <a:cs typeface="Calibri"/>
              </a:rPr>
              <a:t>a</a:t>
            </a:r>
            <a:r>
              <a:rPr sz="1000" b="1" spc="4" dirty="0">
                <a:solidFill>
                  <a:srgbClr val="0A111D"/>
                </a:solidFill>
                <a:latin typeface="Calibri"/>
                <a:cs typeface="Calibri"/>
              </a:rPr>
              <a:t>r</a:t>
            </a:r>
            <a:r>
              <a:rPr sz="1000" b="1" spc="0" dirty="0">
                <a:solidFill>
                  <a:srgbClr val="0A111D"/>
                </a:solidFill>
                <a:latin typeface="Calibri"/>
                <a:cs typeface="Calibri"/>
              </a:rPr>
              <a:t>a</a:t>
            </a:r>
            <a:r>
              <a:rPr sz="1000" b="1" spc="-38" dirty="0">
                <a:solidFill>
                  <a:srgbClr val="0A111D"/>
                </a:solidFill>
                <a:latin typeface="Calibri"/>
                <a:cs typeface="Calibri"/>
              </a:rPr>
              <a:t> </a:t>
            </a:r>
            <a:r>
              <a:rPr sz="1000" b="1" spc="0" dirty="0">
                <a:solidFill>
                  <a:srgbClr val="0A111D"/>
                </a:solidFill>
                <a:latin typeface="Calibri"/>
                <a:cs typeface="Calibri"/>
              </a:rPr>
              <a:t>el</a:t>
            </a:r>
            <a:r>
              <a:rPr sz="1000" b="1" spc="-12" dirty="0">
                <a:solidFill>
                  <a:srgbClr val="0A111D"/>
                </a:solidFill>
                <a:latin typeface="Calibri"/>
                <a:cs typeface="Calibri"/>
              </a:rPr>
              <a:t> </a:t>
            </a:r>
            <a:r>
              <a:rPr sz="1000" b="1" spc="0" dirty="0">
                <a:solidFill>
                  <a:srgbClr val="0A111D"/>
                </a:solidFill>
                <a:latin typeface="Calibri"/>
                <a:cs typeface="Calibri"/>
              </a:rPr>
              <a:t>est</a:t>
            </a:r>
            <a:r>
              <a:rPr sz="1000" b="1" spc="4" dirty="0">
                <a:solidFill>
                  <a:srgbClr val="0A111D"/>
                </a:solidFill>
                <a:latin typeface="Calibri"/>
                <a:cs typeface="Calibri"/>
              </a:rPr>
              <a:t>ud</a:t>
            </a:r>
            <a:r>
              <a:rPr sz="1000" b="1" spc="-4" dirty="0">
                <a:solidFill>
                  <a:srgbClr val="0A111D"/>
                </a:solidFill>
                <a:latin typeface="Calibri"/>
                <a:cs typeface="Calibri"/>
              </a:rPr>
              <a:t>i</a:t>
            </a:r>
            <a:r>
              <a:rPr sz="1000" b="1" spc="0" dirty="0">
                <a:solidFill>
                  <a:srgbClr val="0A111D"/>
                </a:solidFill>
                <a:latin typeface="Calibri"/>
                <a:cs typeface="Calibri"/>
              </a:rPr>
              <a:t>o</a:t>
            </a:r>
            <a:endParaRPr sz="1000">
              <a:latin typeface="Calibri"/>
              <a:cs typeface="Calibri"/>
            </a:endParaRPr>
          </a:p>
          <a:p>
            <a:pPr marL="291719">
              <a:lnSpc>
                <a:spcPts val="1098"/>
              </a:lnSpc>
              <a:spcBef>
                <a:spcPts val="605"/>
              </a:spcBef>
            </a:pPr>
            <a:r>
              <a:rPr sz="1350" spc="0" baseline="-25767" dirty="0">
                <a:solidFill>
                  <a:srgbClr val="0A111D"/>
                </a:solidFill>
                <a:latin typeface="Arial"/>
                <a:cs typeface="Arial"/>
              </a:rPr>
              <a:t>•   </a:t>
            </a:r>
            <a:r>
              <a:rPr sz="1350" spc="44" baseline="-25767" dirty="0">
                <a:solidFill>
                  <a:srgbClr val="0A111D"/>
                </a:solidFill>
                <a:latin typeface="Arial"/>
                <a:cs typeface="Arial"/>
              </a:rPr>
              <a:t> </a:t>
            </a:r>
            <a:r>
              <a:rPr sz="1350" b="1" spc="-4" baseline="-24272" dirty="0">
                <a:solidFill>
                  <a:srgbClr val="0A111D"/>
                </a:solidFill>
                <a:latin typeface="Calibri"/>
                <a:cs typeface="Calibri"/>
              </a:rPr>
              <a:t>Niv</a:t>
            </a:r>
            <a:r>
              <a:rPr sz="1350" b="1" spc="0" baseline="-24272" dirty="0">
                <a:solidFill>
                  <a:srgbClr val="0A111D"/>
                </a:solidFill>
                <a:latin typeface="Calibri"/>
                <a:cs typeface="Calibri"/>
              </a:rPr>
              <a:t>el</a:t>
            </a:r>
            <a:r>
              <a:rPr sz="1350" b="1" spc="9" baseline="-24272" dirty="0">
                <a:solidFill>
                  <a:srgbClr val="0A111D"/>
                </a:solidFill>
                <a:latin typeface="Calibri"/>
                <a:cs typeface="Calibri"/>
              </a:rPr>
              <a:t> </a:t>
            </a:r>
            <a:r>
              <a:rPr sz="1350" b="1" spc="-4" baseline="-24272" dirty="0">
                <a:solidFill>
                  <a:srgbClr val="0A111D"/>
                </a:solidFill>
                <a:latin typeface="Calibri"/>
                <a:cs typeface="Calibri"/>
              </a:rPr>
              <a:t>d</a:t>
            </a:r>
            <a:r>
              <a:rPr sz="1350" b="1" spc="0" baseline="-24272" dirty="0">
                <a:solidFill>
                  <a:srgbClr val="0A111D"/>
                </a:solidFill>
                <a:latin typeface="Calibri"/>
                <a:cs typeface="Calibri"/>
              </a:rPr>
              <a:t>e</a:t>
            </a:r>
            <a:r>
              <a:rPr sz="1350" b="1" spc="4" baseline="-24272" dirty="0">
                <a:solidFill>
                  <a:srgbClr val="0A111D"/>
                </a:solidFill>
                <a:latin typeface="Calibri"/>
                <a:cs typeface="Calibri"/>
              </a:rPr>
              <a:t> </a:t>
            </a:r>
            <a:r>
              <a:rPr sz="1350" b="1" spc="-4" baseline="-24272" dirty="0">
                <a:solidFill>
                  <a:srgbClr val="0A111D"/>
                </a:solidFill>
                <a:latin typeface="Calibri"/>
                <a:cs typeface="Calibri"/>
              </a:rPr>
              <a:t>D</a:t>
            </a:r>
            <a:r>
              <a:rPr sz="1350" b="1" spc="0" baseline="-24272" dirty="0">
                <a:solidFill>
                  <a:srgbClr val="0A111D"/>
                </a:solidFill>
                <a:latin typeface="Calibri"/>
                <a:cs typeface="Calibri"/>
              </a:rPr>
              <a:t>e</a:t>
            </a:r>
            <a:r>
              <a:rPr sz="1350" b="1" spc="-4" baseline="-24272" dirty="0">
                <a:solidFill>
                  <a:srgbClr val="0A111D"/>
                </a:solidFill>
                <a:latin typeface="Calibri"/>
                <a:cs typeface="Calibri"/>
              </a:rPr>
              <a:t>ci</a:t>
            </a:r>
            <a:r>
              <a:rPr sz="1350" b="1" spc="0" baseline="-24272" dirty="0">
                <a:solidFill>
                  <a:srgbClr val="0A111D"/>
                </a:solidFill>
                <a:latin typeface="Calibri"/>
                <a:cs typeface="Calibri"/>
              </a:rPr>
              <a:t>s</a:t>
            </a:r>
            <a:r>
              <a:rPr sz="1350" b="1" spc="-4" baseline="-24272" dirty="0">
                <a:solidFill>
                  <a:srgbClr val="0A111D"/>
                </a:solidFill>
                <a:latin typeface="Calibri"/>
                <a:cs typeface="Calibri"/>
              </a:rPr>
              <a:t>ion</a:t>
            </a:r>
            <a:r>
              <a:rPr sz="1350" b="1" spc="0" baseline="-24272" dirty="0">
                <a:solidFill>
                  <a:srgbClr val="0A111D"/>
                </a:solidFill>
                <a:latin typeface="Calibri"/>
                <a:cs typeface="Calibri"/>
              </a:rPr>
              <a:t>es</a:t>
            </a:r>
            <a:r>
              <a:rPr sz="1350" b="1" spc="25" baseline="-24272" dirty="0">
                <a:solidFill>
                  <a:srgbClr val="0A111D"/>
                </a:solidFill>
                <a:latin typeface="Calibri"/>
                <a:cs typeface="Calibri"/>
              </a:rPr>
              <a:t> </a:t>
            </a:r>
            <a:r>
              <a:rPr sz="1350" b="1" spc="-4" baseline="-24272" dirty="0">
                <a:solidFill>
                  <a:srgbClr val="0A111D"/>
                </a:solidFill>
                <a:latin typeface="Calibri"/>
                <a:cs typeface="Calibri"/>
              </a:rPr>
              <a:t>d</a:t>
            </a:r>
            <a:r>
              <a:rPr sz="1350" b="1" spc="0" baseline="-24272" dirty="0">
                <a:solidFill>
                  <a:srgbClr val="0A111D"/>
                </a:solidFill>
                <a:latin typeface="Calibri"/>
                <a:cs typeface="Calibri"/>
              </a:rPr>
              <a:t>el</a:t>
            </a:r>
            <a:r>
              <a:rPr sz="1350" b="1" spc="-4" baseline="-24272" dirty="0">
                <a:solidFill>
                  <a:srgbClr val="0A111D"/>
                </a:solidFill>
                <a:latin typeface="Calibri"/>
                <a:cs typeface="Calibri"/>
              </a:rPr>
              <a:t> </a:t>
            </a:r>
            <a:r>
              <a:rPr sz="1350" b="1" spc="0" baseline="-24272" dirty="0">
                <a:solidFill>
                  <a:srgbClr val="0A111D"/>
                </a:solidFill>
                <a:latin typeface="Calibri"/>
                <a:cs typeface="Calibri"/>
              </a:rPr>
              <a:t>Ca</a:t>
            </a:r>
            <a:r>
              <a:rPr sz="1350" b="1" spc="4" baseline="-24272" dirty="0">
                <a:solidFill>
                  <a:srgbClr val="0A111D"/>
                </a:solidFill>
                <a:latin typeface="Calibri"/>
                <a:cs typeface="Calibri"/>
              </a:rPr>
              <a:t>rg</a:t>
            </a:r>
            <a:r>
              <a:rPr sz="1350" b="1" spc="0" baseline="-24272" dirty="0">
                <a:solidFill>
                  <a:srgbClr val="0A111D"/>
                </a:solidFill>
                <a:latin typeface="Calibri"/>
                <a:cs typeface="Calibri"/>
              </a:rPr>
              <a:t>o                                                                                                                                                                           </a:t>
            </a:r>
            <a:r>
              <a:rPr sz="1350" b="1" spc="153" baseline="-24272" dirty="0">
                <a:solidFill>
                  <a:srgbClr val="0A111D"/>
                </a:solidFill>
                <a:latin typeface="Calibri"/>
                <a:cs typeface="Calibri"/>
              </a:rPr>
              <a:t> </a:t>
            </a:r>
            <a:r>
              <a:rPr sz="900" spc="0" dirty="0">
                <a:solidFill>
                  <a:srgbClr val="0A111D"/>
                </a:solidFill>
                <a:latin typeface="Arial"/>
                <a:cs typeface="Arial"/>
              </a:rPr>
              <a:t>•   </a:t>
            </a:r>
            <a:r>
              <a:rPr sz="900" spc="44" dirty="0">
                <a:solidFill>
                  <a:srgbClr val="0A111D"/>
                </a:solidFill>
                <a:latin typeface="Arial"/>
                <a:cs typeface="Arial"/>
              </a:rPr>
              <a:t> </a:t>
            </a:r>
            <a:r>
              <a:rPr sz="900" b="1" spc="-4" dirty="0">
                <a:solidFill>
                  <a:srgbClr val="0A111D"/>
                </a:solidFill>
                <a:latin typeface="Calibri"/>
                <a:cs typeface="Calibri"/>
              </a:rPr>
              <a:t>S</a:t>
            </a:r>
            <a:r>
              <a:rPr sz="900" b="1" spc="0" dirty="0">
                <a:solidFill>
                  <a:srgbClr val="0A111D"/>
                </a:solidFill>
                <a:latin typeface="Calibri"/>
                <a:cs typeface="Calibri"/>
              </a:rPr>
              <a:t>e</a:t>
            </a:r>
            <a:r>
              <a:rPr sz="900" b="1" spc="4" dirty="0">
                <a:solidFill>
                  <a:srgbClr val="0A111D"/>
                </a:solidFill>
                <a:latin typeface="Calibri"/>
                <a:cs typeface="Calibri"/>
              </a:rPr>
              <a:t>g</a:t>
            </a:r>
            <a:r>
              <a:rPr sz="900" b="1" spc="0" dirty="0">
                <a:solidFill>
                  <a:srgbClr val="0A111D"/>
                </a:solidFill>
                <a:latin typeface="Calibri"/>
                <a:cs typeface="Calibri"/>
              </a:rPr>
              <a:t>me</a:t>
            </a:r>
            <a:r>
              <a:rPr sz="900" b="1" spc="-4" dirty="0">
                <a:solidFill>
                  <a:srgbClr val="0A111D"/>
                </a:solidFill>
                <a:latin typeface="Calibri"/>
                <a:cs typeface="Calibri"/>
              </a:rPr>
              <a:t>n</a:t>
            </a:r>
            <a:r>
              <a:rPr sz="900" b="1" spc="0" dirty="0">
                <a:solidFill>
                  <a:srgbClr val="0A111D"/>
                </a:solidFill>
                <a:latin typeface="Calibri"/>
                <a:cs typeface="Calibri"/>
              </a:rPr>
              <a:t>ta</a:t>
            </a:r>
            <a:r>
              <a:rPr sz="900" b="1" spc="-4" dirty="0">
                <a:solidFill>
                  <a:srgbClr val="0A111D"/>
                </a:solidFill>
                <a:latin typeface="Calibri"/>
                <a:cs typeface="Calibri"/>
              </a:rPr>
              <a:t>ció</a:t>
            </a:r>
            <a:r>
              <a:rPr sz="900" b="1" spc="0" dirty="0">
                <a:solidFill>
                  <a:srgbClr val="0A111D"/>
                </a:solidFill>
                <a:latin typeface="Calibri"/>
                <a:cs typeface="Calibri"/>
              </a:rPr>
              <a:t>n</a:t>
            </a:r>
            <a:r>
              <a:rPr sz="900" b="1" spc="24" dirty="0">
                <a:solidFill>
                  <a:srgbClr val="0A111D"/>
                </a:solidFill>
                <a:latin typeface="Calibri"/>
                <a:cs typeface="Calibri"/>
              </a:rPr>
              <a:t> </a:t>
            </a:r>
            <a:r>
              <a:rPr sz="900" b="1" spc="-4" dirty="0">
                <a:solidFill>
                  <a:srgbClr val="0A111D"/>
                </a:solidFill>
                <a:latin typeface="Calibri"/>
                <a:cs typeface="Calibri"/>
              </a:rPr>
              <a:t>po</a:t>
            </a:r>
            <a:r>
              <a:rPr sz="900" b="1" spc="0" dirty="0">
                <a:solidFill>
                  <a:srgbClr val="0A111D"/>
                </a:solidFill>
                <a:latin typeface="Calibri"/>
                <a:cs typeface="Calibri"/>
              </a:rPr>
              <a:t>r</a:t>
            </a:r>
            <a:r>
              <a:rPr sz="900" b="1" spc="14" dirty="0">
                <a:solidFill>
                  <a:srgbClr val="0A111D"/>
                </a:solidFill>
                <a:latin typeface="Calibri"/>
                <a:cs typeface="Calibri"/>
              </a:rPr>
              <a:t> </a:t>
            </a:r>
            <a:r>
              <a:rPr sz="900" b="1" spc="-4" dirty="0">
                <a:solidFill>
                  <a:srgbClr val="0A111D"/>
                </a:solidFill>
                <a:latin typeface="Calibri"/>
                <a:cs typeface="Calibri"/>
              </a:rPr>
              <a:t>R</a:t>
            </a:r>
            <a:r>
              <a:rPr sz="900" b="1" spc="0" dirty="0">
                <a:solidFill>
                  <a:srgbClr val="0A111D"/>
                </a:solidFill>
                <a:latin typeface="Calibri"/>
                <a:cs typeface="Calibri"/>
              </a:rPr>
              <a:t>e</a:t>
            </a:r>
            <a:r>
              <a:rPr sz="900" b="1" spc="4" dirty="0">
                <a:solidFill>
                  <a:srgbClr val="0A111D"/>
                </a:solidFill>
                <a:latin typeface="Calibri"/>
                <a:cs typeface="Calibri"/>
              </a:rPr>
              <a:t>g</a:t>
            </a:r>
            <a:r>
              <a:rPr sz="900" b="1" spc="-4" dirty="0">
                <a:solidFill>
                  <a:srgbClr val="0A111D"/>
                </a:solidFill>
                <a:latin typeface="Calibri"/>
                <a:cs typeface="Calibri"/>
              </a:rPr>
              <a:t>ion</a:t>
            </a:r>
            <a:r>
              <a:rPr sz="900" b="1" spc="0" dirty="0">
                <a:solidFill>
                  <a:srgbClr val="0A111D"/>
                </a:solidFill>
                <a:latin typeface="Calibri"/>
                <a:cs typeface="Calibri"/>
              </a:rPr>
              <a:t>es/Z</a:t>
            </a:r>
            <a:r>
              <a:rPr sz="900" b="1" spc="-4" dirty="0">
                <a:solidFill>
                  <a:srgbClr val="0A111D"/>
                </a:solidFill>
                <a:latin typeface="Calibri"/>
                <a:cs typeface="Calibri"/>
              </a:rPr>
              <a:t>on</a:t>
            </a:r>
            <a:r>
              <a:rPr sz="900" b="1" spc="0" dirty="0">
                <a:solidFill>
                  <a:srgbClr val="0A111D"/>
                </a:solidFill>
                <a:latin typeface="Calibri"/>
                <a:cs typeface="Calibri"/>
              </a:rPr>
              <a:t>as</a:t>
            </a:r>
            <a:r>
              <a:rPr sz="900" b="1" spc="39" dirty="0">
                <a:solidFill>
                  <a:srgbClr val="0A111D"/>
                </a:solidFill>
                <a:latin typeface="Calibri"/>
                <a:cs typeface="Calibri"/>
              </a:rPr>
              <a:t> </a:t>
            </a:r>
            <a:r>
              <a:rPr sz="900" b="1" spc="0" dirty="0">
                <a:solidFill>
                  <a:srgbClr val="0A111D"/>
                </a:solidFill>
                <a:latin typeface="Calibri"/>
                <a:cs typeface="Calibri"/>
              </a:rPr>
              <a:t>G</a:t>
            </a:r>
            <a:r>
              <a:rPr sz="900" b="1" spc="4" dirty="0">
                <a:solidFill>
                  <a:srgbClr val="0A111D"/>
                </a:solidFill>
                <a:latin typeface="Calibri"/>
                <a:cs typeface="Calibri"/>
              </a:rPr>
              <a:t>e</a:t>
            </a:r>
            <a:r>
              <a:rPr sz="900" b="1" spc="-4" dirty="0">
                <a:solidFill>
                  <a:srgbClr val="0A111D"/>
                </a:solidFill>
                <a:latin typeface="Calibri"/>
                <a:cs typeface="Calibri"/>
              </a:rPr>
              <a:t>o</a:t>
            </a:r>
            <a:r>
              <a:rPr sz="900" b="1" spc="4" dirty="0">
                <a:solidFill>
                  <a:srgbClr val="0A111D"/>
                </a:solidFill>
                <a:latin typeface="Calibri"/>
                <a:cs typeface="Calibri"/>
              </a:rPr>
              <a:t>gr</a:t>
            </a:r>
            <a:r>
              <a:rPr sz="900" b="1" spc="0" dirty="0">
                <a:solidFill>
                  <a:srgbClr val="0A111D"/>
                </a:solidFill>
                <a:latin typeface="Calibri"/>
                <a:cs typeface="Calibri"/>
              </a:rPr>
              <a:t>áf</a:t>
            </a:r>
            <a:r>
              <a:rPr sz="900" b="1" spc="-4" dirty="0">
                <a:solidFill>
                  <a:srgbClr val="0A111D"/>
                </a:solidFill>
                <a:latin typeface="Calibri"/>
                <a:cs typeface="Calibri"/>
              </a:rPr>
              <a:t>ic</a:t>
            </a:r>
            <a:r>
              <a:rPr sz="900" b="1" spc="0" dirty="0">
                <a:solidFill>
                  <a:srgbClr val="0A111D"/>
                </a:solidFill>
                <a:latin typeface="Calibri"/>
                <a:cs typeface="Calibri"/>
              </a:rPr>
              <a:t>as</a:t>
            </a:r>
            <a:endParaRPr sz="900">
              <a:latin typeface="Calibri"/>
              <a:cs typeface="Calibri"/>
            </a:endParaRPr>
          </a:p>
          <a:p>
            <a:pPr marL="291719">
              <a:lnSpc>
                <a:spcPts val="1098"/>
              </a:lnSpc>
              <a:spcBef>
                <a:spcPts val="580"/>
              </a:spcBef>
            </a:pPr>
            <a:r>
              <a:rPr sz="1350" spc="0" baseline="-25767" dirty="0">
                <a:solidFill>
                  <a:srgbClr val="0A111D"/>
                </a:solidFill>
                <a:latin typeface="Arial"/>
                <a:cs typeface="Arial"/>
              </a:rPr>
              <a:t>•   </a:t>
            </a:r>
            <a:r>
              <a:rPr sz="1350" spc="44" baseline="-25767" dirty="0">
                <a:solidFill>
                  <a:srgbClr val="0A111D"/>
                </a:solidFill>
                <a:latin typeface="Arial"/>
                <a:cs typeface="Arial"/>
              </a:rPr>
              <a:t> </a:t>
            </a:r>
            <a:r>
              <a:rPr sz="1350" b="1" spc="-4" baseline="-24272" dirty="0">
                <a:solidFill>
                  <a:srgbClr val="0A111D"/>
                </a:solidFill>
                <a:latin typeface="Calibri"/>
                <a:cs typeface="Calibri"/>
              </a:rPr>
              <a:t>Niv</a:t>
            </a:r>
            <a:r>
              <a:rPr sz="1350" b="1" spc="0" baseline="-24272" dirty="0">
                <a:solidFill>
                  <a:srgbClr val="0A111D"/>
                </a:solidFill>
                <a:latin typeface="Calibri"/>
                <a:cs typeface="Calibri"/>
              </a:rPr>
              <a:t>el</a:t>
            </a:r>
            <a:r>
              <a:rPr sz="1350" b="1" spc="9" baseline="-24272" dirty="0">
                <a:solidFill>
                  <a:srgbClr val="0A111D"/>
                </a:solidFill>
                <a:latin typeface="Calibri"/>
                <a:cs typeface="Calibri"/>
              </a:rPr>
              <a:t> </a:t>
            </a:r>
            <a:r>
              <a:rPr sz="1350" b="1" spc="-4" baseline="-24272" dirty="0">
                <a:solidFill>
                  <a:srgbClr val="0A111D"/>
                </a:solidFill>
                <a:latin typeface="Calibri"/>
                <a:cs typeface="Calibri"/>
              </a:rPr>
              <a:t>d</a:t>
            </a:r>
            <a:r>
              <a:rPr sz="1350" b="1" spc="0" baseline="-24272" dirty="0">
                <a:solidFill>
                  <a:srgbClr val="0A111D"/>
                </a:solidFill>
                <a:latin typeface="Calibri"/>
                <a:cs typeface="Calibri"/>
              </a:rPr>
              <a:t>e</a:t>
            </a:r>
            <a:r>
              <a:rPr sz="1350" b="1" spc="4" baseline="-24272" dirty="0">
                <a:solidFill>
                  <a:srgbClr val="0A111D"/>
                </a:solidFill>
                <a:latin typeface="Calibri"/>
                <a:cs typeface="Calibri"/>
              </a:rPr>
              <a:t> </a:t>
            </a:r>
            <a:r>
              <a:rPr sz="1350" b="1" spc="-4" baseline="-24272" dirty="0">
                <a:solidFill>
                  <a:srgbClr val="0A111D"/>
                </a:solidFill>
                <a:latin typeface="Calibri"/>
                <a:cs typeface="Calibri"/>
              </a:rPr>
              <a:t>R</a:t>
            </a:r>
            <a:r>
              <a:rPr sz="1350" b="1" spc="0" baseline="-24272" dirty="0">
                <a:solidFill>
                  <a:srgbClr val="0A111D"/>
                </a:solidFill>
                <a:latin typeface="Calibri"/>
                <a:cs typeface="Calibri"/>
              </a:rPr>
              <a:t>e</a:t>
            </a:r>
            <a:r>
              <a:rPr sz="1350" b="1" spc="-4" baseline="-24272" dirty="0">
                <a:solidFill>
                  <a:srgbClr val="0A111D"/>
                </a:solidFill>
                <a:latin typeface="Calibri"/>
                <a:cs typeface="Calibri"/>
              </a:rPr>
              <a:t>l</a:t>
            </a:r>
            <a:r>
              <a:rPr sz="1350" b="1" spc="0" baseline="-24272" dirty="0">
                <a:solidFill>
                  <a:srgbClr val="0A111D"/>
                </a:solidFill>
                <a:latin typeface="Calibri"/>
                <a:cs typeface="Calibri"/>
              </a:rPr>
              <a:t>a</a:t>
            </a:r>
            <a:r>
              <a:rPr sz="1350" b="1" spc="-4" baseline="-24272" dirty="0">
                <a:solidFill>
                  <a:srgbClr val="0A111D"/>
                </a:solidFill>
                <a:latin typeface="Calibri"/>
                <a:cs typeface="Calibri"/>
              </a:rPr>
              <a:t>cion</a:t>
            </a:r>
            <a:r>
              <a:rPr sz="1350" b="1" spc="0" baseline="-24272" dirty="0">
                <a:solidFill>
                  <a:srgbClr val="0A111D"/>
                </a:solidFill>
                <a:latin typeface="Calibri"/>
                <a:cs typeface="Calibri"/>
              </a:rPr>
              <a:t>es</a:t>
            </a:r>
            <a:r>
              <a:rPr sz="1350" b="1" spc="39" baseline="-24272" dirty="0">
                <a:solidFill>
                  <a:srgbClr val="0A111D"/>
                </a:solidFill>
                <a:latin typeface="Calibri"/>
                <a:cs typeface="Calibri"/>
              </a:rPr>
              <a:t> </a:t>
            </a:r>
            <a:r>
              <a:rPr sz="1350" b="1" spc="-4" baseline="-24272" dirty="0">
                <a:solidFill>
                  <a:srgbClr val="0A111D"/>
                </a:solidFill>
                <a:latin typeface="Calibri"/>
                <a:cs typeface="Calibri"/>
              </a:rPr>
              <a:t>d</a:t>
            </a:r>
            <a:r>
              <a:rPr sz="1350" b="1" spc="0" baseline="-24272" dirty="0">
                <a:solidFill>
                  <a:srgbClr val="0A111D"/>
                </a:solidFill>
                <a:latin typeface="Calibri"/>
                <a:cs typeface="Calibri"/>
              </a:rPr>
              <a:t>el</a:t>
            </a:r>
            <a:r>
              <a:rPr sz="1350" b="1" spc="-4" baseline="-24272" dirty="0">
                <a:solidFill>
                  <a:srgbClr val="0A111D"/>
                </a:solidFill>
                <a:latin typeface="Calibri"/>
                <a:cs typeface="Calibri"/>
              </a:rPr>
              <a:t> </a:t>
            </a:r>
            <a:r>
              <a:rPr sz="1350" b="1" spc="0" baseline="-24272" dirty="0">
                <a:solidFill>
                  <a:srgbClr val="0A111D"/>
                </a:solidFill>
                <a:latin typeface="Calibri"/>
                <a:cs typeface="Calibri"/>
              </a:rPr>
              <a:t>Ca</a:t>
            </a:r>
            <a:r>
              <a:rPr sz="1350" b="1" spc="4" baseline="-24272" dirty="0">
                <a:solidFill>
                  <a:srgbClr val="0A111D"/>
                </a:solidFill>
                <a:latin typeface="Calibri"/>
                <a:cs typeface="Calibri"/>
              </a:rPr>
              <a:t>rg</a:t>
            </a:r>
            <a:r>
              <a:rPr sz="1350" b="1" spc="0" baseline="-24272" dirty="0">
                <a:solidFill>
                  <a:srgbClr val="0A111D"/>
                </a:solidFill>
                <a:latin typeface="Calibri"/>
                <a:cs typeface="Calibri"/>
              </a:rPr>
              <a:t>o                                                                                                                                                                           </a:t>
            </a:r>
            <a:r>
              <a:rPr sz="1350" b="1" spc="118" baseline="-24272" dirty="0">
                <a:solidFill>
                  <a:srgbClr val="0A111D"/>
                </a:solidFill>
                <a:latin typeface="Calibri"/>
                <a:cs typeface="Calibri"/>
              </a:rPr>
              <a:t> </a:t>
            </a:r>
            <a:r>
              <a:rPr sz="900" spc="0" dirty="0">
                <a:solidFill>
                  <a:srgbClr val="0A111D"/>
                </a:solidFill>
                <a:latin typeface="Arial"/>
                <a:cs typeface="Arial"/>
              </a:rPr>
              <a:t>•   </a:t>
            </a:r>
            <a:r>
              <a:rPr sz="900" spc="44" dirty="0">
                <a:solidFill>
                  <a:srgbClr val="0A111D"/>
                </a:solidFill>
                <a:latin typeface="Arial"/>
                <a:cs typeface="Arial"/>
              </a:rPr>
              <a:t> </a:t>
            </a:r>
            <a:r>
              <a:rPr sz="900" b="1" spc="0" dirty="0">
                <a:solidFill>
                  <a:srgbClr val="0A111D"/>
                </a:solidFill>
                <a:latin typeface="Calibri"/>
                <a:cs typeface="Calibri"/>
              </a:rPr>
              <a:t>Tama</a:t>
            </a:r>
            <a:r>
              <a:rPr sz="900" b="1" spc="-4" dirty="0">
                <a:solidFill>
                  <a:srgbClr val="0A111D"/>
                </a:solidFill>
                <a:latin typeface="Calibri"/>
                <a:cs typeface="Calibri"/>
              </a:rPr>
              <a:t>ñ</a:t>
            </a:r>
            <a:r>
              <a:rPr sz="900" b="1" spc="0" dirty="0">
                <a:solidFill>
                  <a:srgbClr val="0A111D"/>
                </a:solidFill>
                <a:latin typeface="Calibri"/>
                <a:cs typeface="Calibri"/>
              </a:rPr>
              <a:t>o</a:t>
            </a:r>
            <a:r>
              <a:rPr sz="900" b="1" spc="29" dirty="0">
                <a:solidFill>
                  <a:srgbClr val="0A111D"/>
                </a:solidFill>
                <a:latin typeface="Calibri"/>
                <a:cs typeface="Calibri"/>
              </a:rPr>
              <a:t> </a:t>
            </a:r>
            <a:r>
              <a:rPr sz="900" b="1" spc="4" dirty="0">
                <a:solidFill>
                  <a:srgbClr val="0A111D"/>
                </a:solidFill>
                <a:latin typeface="Calibri"/>
                <a:cs typeface="Calibri"/>
              </a:rPr>
              <a:t>E</a:t>
            </a:r>
            <a:r>
              <a:rPr sz="900" b="1" spc="0" dirty="0">
                <a:solidFill>
                  <a:srgbClr val="0A111D"/>
                </a:solidFill>
                <a:latin typeface="Calibri"/>
                <a:cs typeface="Calibri"/>
              </a:rPr>
              <a:t>m</a:t>
            </a:r>
            <a:r>
              <a:rPr sz="900" b="1" spc="-4" dirty="0">
                <a:solidFill>
                  <a:srgbClr val="0A111D"/>
                </a:solidFill>
                <a:latin typeface="Calibri"/>
                <a:cs typeface="Calibri"/>
              </a:rPr>
              <a:t>p</a:t>
            </a:r>
            <a:r>
              <a:rPr sz="900" b="1" spc="4" dirty="0">
                <a:solidFill>
                  <a:srgbClr val="0A111D"/>
                </a:solidFill>
                <a:latin typeface="Calibri"/>
                <a:cs typeface="Calibri"/>
              </a:rPr>
              <a:t>r</a:t>
            </a:r>
            <a:r>
              <a:rPr sz="900" b="1" spc="0" dirty="0">
                <a:solidFill>
                  <a:srgbClr val="0A111D"/>
                </a:solidFill>
                <a:latin typeface="Calibri"/>
                <a:cs typeface="Calibri"/>
              </a:rPr>
              <a:t>esa</a:t>
            </a:r>
            <a:r>
              <a:rPr sz="900" b="1" spc="4" dirty="0">
                <a:solidFill>
                  <a:srgbClr val="0A111D"/>
                </a:solidFill>
                <a:latin typeface="Calibri"/>
                <a:cs typeface="Calibri"/>
              </a:rPr>
              <a:t> </a:t>
            </a:r>
            <a:r>
              <a:rPr sz="900" b="1" spc="-4" dirty="0">
                <a:solidFill>
                  <a:srgbClr val="0A111D"/>
                </a:solidFill>
                <a:latin typeface="Calibri"/>
                <a:cs typeface="Calibri"/>
              </a:rPr>
              <a:t>po</a:t>
            </a:r>
            <a:r>
              <a:rPr sz="900" b="1" spc="0" dirty="0">
                <a:solidFill>
                  <a:srgbClr val="0A111D"/>
                </a:solidFill>
                <a:latin typeface="Calibri"/>
                <a:cs typeface="Calibri"/>
              </a:rPr>
              <a:t>r</a:t>
            </a:r>
            <a:r>
              <a:rPr sz="900" b="1" spc="14" dirty="0">
                <a:solidFill>
                  <a:srgbClr val="0A111D"/>
                </a:solidFill>
                <a:latin typeface="Calibri"/>
                <a:cs typeface="Calibri"/>
              </a:rPr>
              <a:t> </a:t>
            </a:r>
            <a:r>
              <a:rPr sz="900" b="1" spc="-4" dirty="0">
                <a:solidFill>
                  <a:srgbClr val="0A111D"/>
                </a:solidFill>
                <a:latin typeface="Calibri"/>
                <a:cs typeface="Calibri"/>
              </a:rPr>
              <a:t>F</a:t>
            </a:r>
            <a:r>
              <a:rPr sz="900" b="1" spc="0" dirty="0">
                <a:solidFill>
                  <a:srgbClr val="0A111D"/>
                </a:solidFill>
                <a:latin typeface="Calibri"/>
                <a:cs typeface="Calibri"/>
              </a:rPr>
              <a:t>a</a:t>
            </a:r>
            <a:r>
              <a:rPr sz="900" b="1" spc="-4" dirty="0">
                <a:solidFill>
                  <a:srgbClr val="0A111D"/>
                </a:solidFill>
                <a:latin typeface="Calibri"/>
                <a:cs typeface="Calibri"/>
              </a:rPr>
              <a:t>c</a:t>
            </a:r>
            <a:r>
              <a:rPr sz="900" b="1" spc="0" dirty="0">
                <a:solidFill>
                  <a:srgbClr val="0A111D"/>
                </a:solidFill>
                <a:latin typeface="Calibri"/>
                <a:cs typeface="Calibri"/>
              </a:rPr>
              <a:t>t</a:t>
            </a:r>
            <a:r>
              <a:rPr sz="900" b="1" spc="-4" dirty="0">
                <a:solidFill>
                  <a:srgbClr val="0A111D"/>
                </a:solidFill>
                <a:latin typeface="Calibri"/>
                <a:cs typeface="Calibri"/>
              </a:rPr>
              <a:t>u</a:t>
            </a:r>
            <a:r>
              <a:rPr sz="900" b="1" spc="4" dirty="0">
                <a:solidFill>
                  <a:srgbClr val="0A111D"/>
                </a:solidFill>
                <a:latin typeface="Calibri"/>
                <a:cs typeface="Calibri"/>
              </a:rPr>
              <a:t>r</a:t>
            </a:r>
            <a:r>
              <a:rPr sz="900" b="1" spc="0" dirty="0">
                <a:solidFill>
                  <a:srgbClr val="0A111D"/>
                </a:solidFill>
                <a:latin typeface="Calibri"/>
                <a:cs typeface="Calibri"/>
              </a:rPr>
              <a:t>a</a:t>
            </a:r>
            <a:r>
              <a:rPr sz="900" b="1" spc="-4" dirty="0">
                <a:solidFill>
                  <a:srgbClr val="0A111D"/>
                </a:solidFill>
                <a:latin typeface="Calibri"/>
                <a:cs typeface="Calibri"/>
              </a:rPr>
              <a:t>ció</a:t>
            </a:r>
            <a:r>
              <a:rPr sz="900" b="1" spc="0" dirty="0">
                <a:solidFill>
                  <a:srgbClr val="0A111D"/>
                </a:solidFill>
                <a:latin typeface="Calibri"/>
                <a:cs typeface="Calibri"/>
              </a:rPr>
              <a:t>n:</a:t>
            </a:r>
            <a:endParaRPr sz="900">
              <a:latin typeface="Calibri"/>
              <a:cs typeface="Calibri"/>
            </a:endParaRPr>
          </a:p>
          <a:p>
            <a:pPr marL="291719">
              <a:lnSpc>
                <a:spcPts val="1098"/>
              </a:lnSpc>
              <a:spcBef>
                <a:spcPts val="605"/>
              </a:spcBef>
            </a:pPr>
            <a:r>
              <a:rPr sz="900" spc="0" dirty="0">
                <a:solidFill>
                  <a:srgbClr val="0A111D"/>
                </a:solidFill>
                <a:latin typeface="Arial"/>
                <a:cs typeface="Arial"/>
              </a:rPr>
              <a:t>•   </a:t>
            </a:r>
            <a:r>
              <a:rPr sz="900" spc="44" dirty="0">
                <a:solidFill>
                  <a:srgbClr val="0A111D"/>
                </a:solidFill>
                <a:latin typeface="Arial"/>
                <a:cs typeface="Arial"/>
              </a:rPr>
              <a:t> </a:t>
            </a:r>
            <a:r>
              <a:rPr sz="900" b="1" spc="0" dirty="0">
                <a:solidFill>
                  <a:srgbClr val="0A111D"/>
                </a:solidFill>
                <a:latin typeface="Calibri"/>
                <a:cs typeface="Calibri"/>
              </a:rPr>
              <a:t>C</a:t>
            </a:r>
            <a:r>
              <a:rPr sz="900" b="1" spc="-4" dirty="0">
                <a:solidFill>
                  <a:srgbClr val="0A111D"/>
                </a:solidFill>
                <a:latin typeface="Calibri"/>
                <a:cs typeface="Calibri"/>
              </a:rPr>
              <a:t>o</a:t>
            </a:r>
            <a:r>
              <a:rPr sz="900" b="1" spc="0" dirty="0">
                <a:solidFill>
                  <a:srgbClr val="0A111D"/>
                </a:solidFill>
                <a:latin typeface="Calibri"/>
                <a:cs typeface="Calibri"/>
              </a:rPr>
              <a:t>mpet</a:t>
            </a:r>
            <a:r>
              <a:rPr sz="900" b="1" spc="4" dirty="0">
                <a:solidFill>
                  <a:srgbClr val="0A111D"/>
                </a:solidFill>
                <a:latin typeface="Calibri"/>
                <a:cs typeface="Calibri"/>
              </a:rPr>
              <a:t>e</a:t>
            </a:r>
            <a:r>
              <a:rPr sz="900" b="1" spc="-4" dirty="0">
                <a:solidFill>
                  <a:srgbClr val="0A111D"/>
                </a:solidFill>
                <a:latin typeface="Calibri"/>
                <a:cs typeface="Calibri"/>
              </a:rPr>
              <a:t>nci</a:t>
            </a:r>
            <a:r>
              <a:rPr sz="900" b="1" spc="0" dirty="0">
                <a:solidFill>
                  <a:srgbClr val="0A111D"/>
                </a:solidFill>
                <a:latin typeface="Calibri"/>
                <a:cs typeface="Calibri"/>
              </a:rPr>
              <a:t>as</a:t>
            </a:r>
            <a:r>
              <a:rPr sz="900" b="1" spc="29" dirty="0">
                <a:solidFill>
                  <a:srgbClr val="0A111D"/>
                </a:solidFill>
                <a:latin typeface="Calibri"/>
                <a:cs typeface="Calibri"/>
              </a:rPr>
              <a:t> </a:t>
            </a:r>
            <a:r>
              <a:rPr sz="900" b="1" spc="4" dirty="0">
                <a:solidFill>
                  <a:srgbClr val="0A111D"/>
                </a:solidFill>
                <a:latin typeface="Calibri"/>
                <a:cs typeface="Calibri"/>
              </a:rPr>
              <a:t>e</a:t>
            </a:r>
            <a:r>
              <a:rPr sz="900" b="1" spc="0" dirty="0">
                <a:solidFill>
                  <a:srgbClr val="0A111D"/>
                </a:solidFill>
                <a:latin typeface="Calibri"/>
                <a:cs typeface="Calibri"/>
              </a:rPr>
              <a:t>n</a:t>
            </a:r>
            <a:r>
              <a:rPr sz="900" b="1" spc="-4" dirty="0">
                <a:solidFill>
                  <a:srgbClr val="0A111D"/>
                </a:solidFill>
                <a:latin typeface="Calibri"/>
                <a:cs typeface="Calibri"/>
              </a:rPr>
              <a:t> b</a:t>
            </a:r>
            <a:r>
              <a:rPr sz="900" b="1" spc="0" dirty="0">
                <a:solidFill>
                  <a:srgbClr val="0A111D"/>
                </a:solidFill>
                <a:latin typeface="Calibri"/>
                <a:cs typeface="Calibri"/>
              </a:rPr>
              <a:t>ase</a:t>
            </a:r>
            <a:r>
              <a:rPr sz="900" b="1" spc="14" dirty="0">
                <a:solidFill>
                  <a:srgbClr val="0A111D"/>
                </a:solidFill>
                <a:latin typeface="Calibri"/>
                <a:cs typeface="Calibri"/>
              </a:rPr>
              <a:t> </a:t>
            </a:r>
            <a:r>
              <a:rPr sz="900" b="1" spc="0" dirty="0">
                <a:solidFill>
                  <a:srgbClr val="0A111D"/>
                </a:solidFill>
                <a:latin typeface="Calibri"/>
                <a:cs typeface="Calibri"/>
              </a:rPr>
              <a:t>al</a:t>
            </a:r>
            <a:r>
              <a:rPr sz="900" b="1" spc="9" dirty="0">
                <a:solidFill>
                  <a:srgbClr val="0A111D"/>
                </a:solidFill>
                <a:latin typeface="Calibri"/>
                <a:cs typeface="Calibri"/>
              </a:rPr>
              <a:t> </a:t>
            </a:r>
            <a:r>
              <a:rPr sz="900" b="1" spc="-4" dirty="0">
                <a:solidFill>
                  <a:srgbClr val="0A111D"/>
                </a:solidFill>
                <a:latin typeface="Calibri"/>
                <a:cs typeface="Calibri"/>
              </a:rPr>
              <a:t>c</a:t>
            </a:r>
            <a:r>
              <a:rPr sz="900" b="1" spc="0" dirty="0">
                <a:solidFill>
                  <a:srgbClr val="0A111D"/>
                </a:solidFill>
                <a:latin typeface="Calibri"/>
                <a:cs typeface="Calibri"/>
              </a:rPr>
              <a:t>atá</a:t>
            </a:r>
            <a:r>
              <a:rPr sz="900" b="1" spc="-4" dirty="0">
                <a:solidFill>
                  <a:srgbClr val="0A111D"/>
                </a:solidFill>
                <a:latin typeface="Calibri"/>
                <a:cs typeface="Calibri"/>
              </a:rPr>
              <a:t>lo</a:t>
            </a:r>
            <a:r>
              <a:rPr sz="900" b="1" spc="4" dirty="0">
                <a:solidFill>
                  <a:srgbClr val="0A111D"/>
                </a:solidFill>
                <a:latin typeface="Calibri"/>
                <a:cs typeface="Calibri"/>
              </a:rPr>
              <a:t>g</a:t>
            </a:r>
            <a:r>
              <a:rPr sz="900" b="1" spc="0" dirty="0">
                <a:solidFill>
                  <a:srgbClr val="0A111D"/>
                </a:solidFill>
                <a:latin typeface="Calibri"/>
                <a:cs typeface="Calibri"/>
              </a:rPr>
              <a:t>o</a:t>
            </a:r>
            <a:r>
              <a:rPr sz="900" b="1" spc="24" dirty="0">
                <a:solidFill>
                  <a:srgbClr val="0A111D"/>
                </a:solidFill>
                <a:latin typeface="Calibri"/>
                <a:cs typeface="Calibri"/>
              </a:rPr>
              <a:t> </a:t>
            </a:r>
            <a:r>
              <a:rPr sz="900" b="1" spc="4" dirty="0">
                <a:solidFill>
                  <a:srgbClr val="0A111D"/>
                </a:solidFill>
                <a:latin typeface="Calibri"/>
                <a:cs typeface="Calibri"/>
              </a:rPr>
              <a:t>y</a:t>
            </a:r>
            <a:r>
              <a:rPr sz="900" b="1" spc="0" dirty="0">
                <a:solidFill>
                  <a:srgbClr val="0A111D"/>
                </a:solidFill>
                <a:latin typeface="Calibri"/>
                <a:cs typeface="Calibri"/>
              </a:rPr>
              <a:t>a </a:t>
            </a:r>
            <a:r>
              <a:rPr sz="900" b="1" spc="-4" dirty="0">
                <a:solidFill>
                  <a:srgbClr val="0A111D"/>
                </a:solidFill>
                <a:latin typeface="Calibri"/>
                <a:cs typeface="Calibri"/>
              </a:rPr>
              <a:t>d</a:t>
            </a:r>
            <a:r>
              <a:rPr sz="900" b="1" spc="0" dirty="0">
                <a:solidFill>
                  <a:srgbClr val="0A111D"/>
                </a:solidFill>
                <a:latin typeface="Calibri"/>
                <a:cs typeface="Calibri"/>
              </a:rPr>
              <a:t>ef</a:t>
            </a:r>
            <a:r>
              <a:rPr sz="900" b="1" spc="-4" dirty="0">
                <a:solidFill>
                  <a:srgbClr val="0A111D"/>
                </a:solidFill>
                <a:latin typeface="Calibri"/>
                <a:cs typeface="Calibri"/>
              </a:rPr>
              <a:t>inid</a:t>
            </a:r>
            <a:r>
              <a:rPr sz="900" b="1" spc="0" dirty="0">
                <a:solidFill>
                  <a:srgbClr val="0A111D"/>
                </a:solidFill>
                <a:latin typeface="Calibri"/>
                <a:cs typeface="Calibri"/>
              </a:rPr>
              <a:t>o</a:t>
            </a:r>
            <a:r>
              <a:rPr sz="900" b="1" spc="34" dirty="0">
                <a:solidFill>
                  <a:srgbClr val="0A111D"/>
                </a:solidFill>
                <a:latin typeface="Calibri"/>
                <a:cs typeface="Calibri"/>
              </a:rPr>
              <a:t> </a:t>
            </a:r>
            <a:r>
              <a:rPr sz="900" b="1" spc="-4" dirty="0">
                <a:solidFill>
                  <a:srgbClr val="0A111D"/>
                </a:solidFill>
                <a:latin typeface="Calibri"/>
                <a:cs typeface="Calibri"/>
              </a:rPr>
              <a:t>po</a:t>
            </a:r>
            <a:r>
              <a:rPr sz="900" b="1" spc="0" dirty="0">
                <a:solidFill>
                  <a:srgbClr val="0A111D"/>
                </a:solidFill>
                <a:latin typeface="Calibri"/>
                <a:cs typeface="Calibri"/>
              </a:rPr>
              <a:t>r</a:t>
            </a:r>
            <a:r>
              <a:rPr sz="900" b="1" spc="14" dirty="0">
                <a:solidFill>
                  <a:srgbClr val="0A111D"/>
                </a:solidFill>
                <a:latin typeface="Calibri"/>
                <a:cs typeface="Calibri"/>
              </a:rPr>
              <a:t> </a:t>
            </a:r>
            <a:r>
              <a:rPr sz="900" b="1" spc="4" dirty="0">
                <a:solidFill>
                  <a:srgbClr val="0A111D"/>
                </a:solidFill>
                <a:latin typeface="Calibri"/>
                <a:cs typeface="Calibri"/>
              </a:rPr>
              <a:t>L</a:t>
            </a:r>
            <a:r>
              <a:rPr sz="900" b="1" spc="0" dirty="0">
                <a:solidFill>
                  <a:srgbClr val="0A111D"/>
                </a:solidFill>
                <a:latin typeface="Calibri"/>
                <a:cs typeface="Calibri"/>
              </a:rPr>
              <a:t>a</a:t>
            </a:r>
            <a:r>
              <a:rPr sz="900" b="1" spc="-9" dirty="0">
                <a:solidFill>
                  <a:srgbClr val="0A111D"/>
                </a:solidFill>
                <a:latin typeface="Calibri"/>
                <a:cs typeface="Calibri"/>
              </a:rPr>
              <a:t> </a:t>
            </a:r>
            <a:r>
              <a:rPr sz="900" b="1" spc="-4" dirty="0">
                <a:solidFill>
                  <a:srgbClr val="0A111D"/>
                </a:solidFill>
                <a:latin typeface="Calibri"/>
                <a:cs typeface="Calibri"/>
              </a:rPr>
              <a:t>A</a:t>
            </a:r>
            <a:r>
              <a:rPr sz="900" b="1" spc="0" dirty="0">
                <a:solidFill>
                  <a:srgbClr val="0A111D"/>
                </a:solidFill>
                <a:latin typeface="Calibri"/>
                <a:cs typeface="Calibri"/>
              </a:rPr>
              <a:t>s</a:t>
            </a:r>
            <a:r>
              <a:rPr sz="900" b="1" spc="-4" dirty="0">
                <a:solidFill>
                  <a:srgbClr val="0A111D"/>
                </a:solidFill>
                <a:latin typeface="Calibri"/>
                <a:cs typeface="Calibri"/>
              </a:rPr>
              <a:t>oci</a:t>
            </a:r>
            <a:r>
              <a:rPr sz="900" b="1" spc="0" dirty="0">
                <a:solidFill>
                  <a:srgbClr val="0A111D"/>
                </a:solidFill>
                <a:latin typeface="Calibri"/>
                <a:cs typeface="Calibri"/>
              </a:rPr>
              <a:t>a</a:t>
            </a:r>
            <a:r>
              <a:rPr sz="900" b="1" spc="-4" dirty="0">
                <a:solidFill>
                  <a:srgbClr val="0A111D"/>
                </a:solidFill>
                <a:latin typeface="Calibri"/>
                <a:cs typeface="Calibri"/>
              </a:rPr>
              <a:t>ció</a:t>
            </a:r>
            <a:r>
              <a:rPr sz="900" b="1" spc="0" dirty="0">
                <a:solidFill>
                  <a:srgbClr val="0A111D"/>
                </a:solidFill>
                <a:latin typeface="Calibri"/>
                <a:cs typeface="Calibri"/>
              </a:rPr>
              <a:t>n</a:t>
            </a:r>
            <a:r>
              <a:rPr sz="900" b="1" spc="59" dirty="0">
                <a:solidFill>
                  <a:srgbClr val="0A111D"/>
                </a:solidFill>
                <a:latin typeface="Calibri"/>
                <a:cs typeface="Calibri"/>
              </a:rPr>
              <a:t> </a:t>
            </a:r>
            <a:r>
              <a:rPr sz="900" b="1" spc="-4" dirty="0">
                <a:solidFill>
                  <a:srgbClr val="0A111D"/>
                </a:solidFill>
                <a:latin typeface="Calibri"/>
                <a:cs typeface="Calibri"/>
              </a:rPr>
              <a:t>d</a:t>
            </a:r>
            <a:r>
              <a:rPr sz="900" b="1" spc="0" dirty="0">
                <a:solidFill>
                  <a:srgbClr val="0A111D"/>
                </a:solidFill>
                <a:latin typeface="Calibri"/>
                <a:cs typeface="Calibri"/>
              </a:rPr>
              <a:t>e</a:t>
            </a:r>
            <a:r>
              <a:rPr sz="900" b="1" spc="4" dirty="0">
                <a:solidFill>
                  <a:srgbClr val="0A111D"/>
                </a:solidFill>
                <a:latin typeface="Calibri"/>
                <a:cs typeface="Calibri"/>
              </a:rPr>
              <a:t> </a:t>
            </a:r>
            <a:r>
              <a:rPr sz="900" b="1" spc="-4" dirty="0">
                <a:solidFill>
                  <a:srgbClr val="0A111D"/>
                </a:solidFill>
                <a:latin typeface="Calibri"/>
                <a:cs typeface="Calibri"/>
              </a:rPr>
              <a:t>Vino</a:t>
            </a:r>
            <a:r>
              <a:rPr sz="900" b="1" spc="0" dirty="0">
                <a:solidFill>
                  <a:srgbClr val="0A111D"/>
                </a:solidFill>
                <a:latin typeface="Calibri"/>
                <a:cs typeface="Calibri"/>
              </a:rPr>
              <a:t>s</a:t>
            </a:r>
            <a:r>
              <a:rPr sz="900" b="1" spc="39" dirty="0">
                <a:solidFill>
                  <a:srgbClr val="0A111D"/>
                </a:solidFill>
                <a:latin typeface="Calibri"/>
                <a:cs typeface="Calibri"/>
              </a:rPr>
              <a:t> </a:t>
            </a:r>
            <a:r>
              <a:rPr sz="900" b="1" spc="-4" dirty="0">
                <a:solidFill>
                  <a:srgbClr val="0A111D"/>
                </a:solidFill>
                <a:latin typeface="Calibri"/>
                <a:cs typeface="Calibri"/>
              </a:rPr>
              <a:t>d</a:t>
            </a:r>
            <a:r>
              <a:rPr sz="900" b="1" spc="0" dirty="0">
                <a:solidFill>
                  <a:srgbClr val="0A111D"/>
                </a:solidFill>
                <a:latin typeface="Calibri"/>
                <a:cs typeface="Calibri"/>
              </a:rPr>
              <a:t>e</a:t>
            </a:r>
            <a:r>
              <a:rPr sz="900" b="1" spc="-9" dirty="0">
                <a:solidFill>
                  <a:srgbClr val="0A111D"/>
                </a:solidFill>
                <a:latin typeface="Calibri"/>
                <a:cs typeface="Calibri"/>
              </a:rPr>
              <a:t> </a:t>
            </a:r>
            <a:r>
              <a:rPr sz="900" b="1" spc="0" dirty="0">
                <a:solidFill>
                  <a:srgbClr val="0A111D"/>
                </a:solidFill>
                <a:latin typeface="Calibri"/>
                <a:cs typeface="Calibri"/>
              </a:rPr>
              <a:t>C</a:t>
            </a:r>
            <a:r>
              <a:rPr sz="900" b="1" spc="-4" dirty="0">
                <a:solidFill>
                  <a:srgbClr val="0A111D"/>
                </a:solidFill>
                <a:latin typeface="Calibri"/>
                <a:cs typeface="Calibri"/>
              </a:rPr>
              <a:t>hil</a:t>
            </a:r>
            <a:r>
              <a:rPr sz="900" b="1" spc="0" dirty="0">
                <a:solidFill>
                  <a:srgbClr val="0A111D"/>
                </a:solidFill>
                <a:latin typeface="Calibri"/>
                <a:cs typeface="Calibri"/>
              </a:rPr>
              <a:t>e                                                                                             </a:t>
            </a:r>
            <a:r>
              <a:rPr sz="900" b="1" spc="123" dirty="0">
                <a:solidFill>
                  <a:srgbClr val="0A111D"/>
                </a:solidFill>
                <a:latin typeface="Calibri"/>
                <a:cs typeface="Calibri"/>
              </a:rPr>
              <a:t> </a:t>
            </a:r>
            <a:r>
              <a:rPr sz="1350" spc="0" baseline="22546" dirty="0">
                <a:solidFill>
                  <a:srgbClr val="0A111D"/>
                </a:solidFill>
                <a:latin typeface="Arial"/>
                <a:cs typeface="Arial"/>
              </a:rPr>
              <a:t>•   </a:t>
            </a:r>
            <a:r>
              <a:rPr sz="1350" spc="44" baseline="22546" dirty="0">
                <a:solidFill>
                  <a:srgbClr val="0A111D"/>
                </a:solidFill>
                <a:latin typeface="Arial"/>
                <a:cs typeface="Arial"/>
              </a:rPr>
              <a:t> </a:t>
            </a:r>
            <a:r>
              <a:rPr sz="1350" b="1" spc="0" baseline="21238" dirty="0">
                <a:solidFill>
                  <a:srgbClr val="0A111D"/>
                </a:solidFill>
                <a:latin typeface="Calibri"/>
                <a:cs typeface="Calibri"/>
              </a:rPr>
              <a:t>A</a:t>
            </a:r>
            <a:r>
              <a:rPr sz="1350" b="1" spc="-4" baseline="21238" dirty="0">
                <a:solidFill>
                  <a:srgbClr val="0A111D"/>
                </a:solidFill>
                <a:latin typeface="Calibri"/>
                <a:cs typeface="Calibri"/>
              </a:rPr>
              <a:t> (</a:t>
            </a:r>
            <a:r>
              <a:rPr sz="1350" b="1" spc="0" baseline="21238" dirty="0">
                <a:solidFill>
                  <a:srgbClr val="0A111D"/>
                </a:solidFill>
                <a:latin typeface="Calibri"/>
                <a:cs typeface="Calibri"/>
              </a:rPr>
              <a:t>G</a:t>
            </a:r>
            <a:r>
              <a:rPr sz="1350" b="1" spc="4" baseline="21238" dirty="0">
                <a:solidFill>
                  <a:srgbClr val="0A111D"/>
                </a:solidFill>
                <a:latin typeface="Calibri"/>
                <a:cs typeface="Calibri"/>
              </a:rPr>
              <a:t>r</a:t>
            </a:r>
            <a:r>
              <a:rPr sz="1350" b="1" spc="0" baseline="21238" dirty="0">
                <a:solidFill>
                  <a:srgbClr val="0A111D"/>
                </a:solidFill>
                <a:latin typeface="Calibri"/>
                <a:cs typeface="Calibri"/>
              </a:rPr>
              <a:t>a</a:t>
            </a:r>
            <a:r>
              <a:rPr sz="1350" b="1" spc="-4" baseline="21238" dirty="0">
                <a:solidFill>
                  <a:srgbClr val="0A111D"/>
                </a:solidFill>
                <a:latin typeface="Calibri"/>
                <a:cs typeface="Calibri"/>
              </a:rPr>
              <a:t>nd</a:t>
            </a:r>
            <a:r>
              <a:rPr sz="1350" b="1" spc="0" baseline="21238" dirty="0">
                <a:solidFill>
                  <a:srgbClr val="0A111D"/>
                </a:solidFill>
                <a:latin typeface="Calibri"/>
                <a:cs typeface="Calibri"/>
              </a:rPr>
              <a:t>e</a:t>
            </a:r>
            <a:r>
              <a:rPr sz="1350" b="1" spc="19" baseline="21238" dirty="0">
                <a:solidFill>
                  <a:srgbClr val="0A111D"/>
                </a:solidFill>
                <a:latin typeface="Calibri"/>
                <a:cs typeface="Calibri"/>
              </a:rPr>
              <a:t> </a:t>
            </a:r>
            <a:r>
              <a:rPr sz="1350" b="1" spc="0" baseline="21238" dirty="0">
                <a:solidFill>
                  <a:srgbClr val="0A111D"/>
                </a:solidFill>
                <a:latin typeface="Calibri"/>
                <a:cs typeface="Calibri"/>
              </a:rPr>
              <a:t>y</a:t>
            </a:r>
            <a:r>
              <a:rPr sz="1350" b="1" spc="-4" baseline="21238" dirty="0">
                <a:solidFill>
                  <a:srgbClr val="0A111D"/>
                </a:solidFill>
                <a:latin typeface="Calibri"/>
                <a:cs typeface="Calibri"/>
              </a:rPr>
              <a:t> </a:t>
            </a:r>
            <a:r>
              <a:rPr sz="1350" b="1" spc="4" baseline="21238" dirty="0">
                <a:solidFill>
                  <a:srgbClr val="0A111D"/>
                </a:solidFill>
                <a:latin typeface="Calibri"/>
                <a:cs typeface="Calibri"/>
              </a:rPr>
              <a:t>M</a:t>
            </a:r>
            <a:r>
              <a:rPr sz="1350" b="1" spc="0" baseline="21238" dirty="0">
                <a:solidFill>
                  <a:srgbClr val="0A111D"/>
                </a:solidFill>
                <a:latin typeface="Calibri"/>
                <a:cs typeface="Calibri"/>
              </a:rPr>
              <a:t>e</a:t>
            </a:r>
            <a:r>
              <a:rPr sz="1350" b="1" spc="-4" baseline="21238" dirty="0">
                <a:solidFill>
                  <a:srgbClr val="0A111D"/>
                </a:solidFill>
                <a:latin typeface="Calibri"/>
                <a:cs typeface="Calibri"/>
              </a:rPr>
              <a:t>di</a:t>
            </a:r>
            <a:r>
              <a:rPr sz="1350" b="1" spc="0" baseline="21238" dirty="0">
                <a:solidFill>
                  <a:srgbClr val="0A111D"/>
                </a:solidFill>
                <a:latin typeface="Calibri"/>
                <a:cs typeface="Calibri"/>
              </a:rPr>
              <a:t>a</a:t>
            </a:r>
            <a:r>
              <a:rPr sz="1350" b="1" spc="-4" baseline="21238" dirty="0">
                <a:solidFill>
                  <a:srgbClr val="0A111D"/>
                </a:solidFill>
                <a:latin typeface="Calibri"/>
                <a:cs typeface="Calibri"/>
              </a:rPr>
              <a:t>n</a:t>
            </a:r>
            <a:r>
              <a:rPr sz="1350" b="1" spc="0" baseline="21238" dirty="0">
                <a:solidFill>
                  <a:srgbClr val="0A111D"/>
                </a:solidFill>
                <a:latin typeface="Calibri"/>
                <a:cs typeface="Calibri"/>
              </a:rPr>
              <a:t>a</a:t>
            </a:r>
            <a:r>
              <a:rPr sz="1350" b="1" spc="24" baseline="21238" dirty="0">
                <a:solidFill>
                  <a:srgbClr val="0A111D"/>
                </a:solidFill>
                <a:latin typeface="Calibri"/>
                <a:cs typeface="Calibri"/>
              </a:rPr>
              <a:t> </a:t>
            </a:r>
            <a:r>
              <a:rPr sz="1350" b="1" spc="0" baseline="21238" dirty="0">
                <a:solidFill>
                  <a:srgbClr val="0A111D"/>
                </a:solidFill>
                <a:latin typeface="Calibri"/>
                <a:cs typeface="Calibri"/>
              </a:rPr>
              <a:t>G</a:t>
            </a:r>
            <a:r>
              <a:rPr sz="1350" b="1" spc="4" baseline="21238" dirty="0">
                <a:solidFill>
                  <a:srgbClr val="0A111D"/>
                </a:solidFill>
                <a:latin typeface="Calibri"/>
                <a:cs typeface="Calibri"/>
              </a:rPr>
              <a:t>r</a:t>
            </a:r>
            <a:r>
              <a:rPr sz="1350" b="1" spc="0" baseline="21238" dirty="0">
                <a:solidFill>
                  <a:srgbClr val="0A111D"/>
                </a:solidFill>
                <a:latin typeface="Calibri"/>
                <a:cs typeface="Calibri"/>
              </a:rPr>
              <a:t>a</a:t>
            </a:r>
            <a:r>
              <a:rPr sz="1350" b="1" spc="-4" baseline="21238" dirty="0">
                <a:solidFill>
                  <a:srgbClr val="0A111D"/>
                </a:solidFill>
                <a:latin typeface="Calibri"/>
                <a:cs typeface="Calibri"/>
              </a:rPr>
              <a:t>nd</a:t>
            </a:r>
            <a:r>
              <a:rPr sz="1350" b="1" spc="0" baseline="21238" dirty="0">
                <a:solidFill>
                  <a:srgbClr val="0A111D"/>
                </a:solidFill>
                <a:latin typeface="Calibri"/>
                <a:cs typeface="Calibri"/>
              </a:rPr>
              <a:t>e)</a:t>
            </a:r>
            <a:endParaRPr sz="900">
              <a:latin typeface="Calibri"/>
              <a:cs typeface="Calibri"/>
            </a:endParaRPr>
          </a:p>
          <a:p>
            <a:pPr marL="291719">
              <a:lnSpc>
                <a:spcPts val="1098"/>
              </a:lnSpc>
              <a:spcBef>
                <a:spcPts val="580"/>
              </a:spcBef>
            </a:pPr>
            <a:r>
              <a:rPr sz="900" spc="0" dirty="0">
                <a:solidFill>
                  <a:srgbClr val="0A111D"/>
                </a:solidFill>
                <a:latin typeface="Arial"/>
                <a:cs typeface="Arial"/>
              </a:rPr>
              <a:t>•   </a:t>
            </a:r>
            <a:r>
              <a:rPr sz="900" spc="44" dirty="0">
                <a:solidFill>
                  <a:srgbClr val="0A111D"/>
                </a:solidFill>
                <a:latin typeface="Arial"/>
                <a:cs typeface="Arial"/>
              </a:rPr>
              <a:t> </a:t>
            </a:r>
            <a:r>
              <a:rPr sz="900" b="1" spc="0" dirty="0">
                <a:solidFill>
                  <a:srgbClr val="0A111D"/>
                </a:solidFill>
                <a:latin typeface="Calibri"/>
                <a:cs typeface="Calibri"/>
              </a:rPr>
              <a:t>P</a:t>
            </a:r>
            <a:r>
              <a:rPr sz="900" b="1" spc="4" dirty="0">
                <a:solidFill>
                  <a:srgbClr val="0A111D"/>
                </a:solidFill>
                <a:latin typeface="Calibri"/>
                <a:cs typeface="Calibri"/>
              </a:rPr>
              <a:t>er</a:t>
            </a:r>
            <a:r>
              <a:rPr sz="900" b="1" spc="0" dirty="0">
                <a:solidFill>
                  <a:srgbClr val="0A111D"/>
                </a:solidFill>
                <a:latin typeface="Calibri"/>
                <a:cs typeface="Calibri"/>
              </a:rPr>
              <a:t>f</a:t>
            </a:r>
            <a:r>
              <a:rPr sz="900" b="1" spc="-4" dirty="0">
                <a:solidFill>
                  <a:srgbClr val="0A111D"/>
                </a:solidFill>
                <a:latin typeface="Calibri"/>
                <a:cs typeface="Calibri"/>
              </a:rPr>
              <a:t>i</a:t>
            </a:r>
            <a:r>
              <a:rPr sz="900" b="1" spc="0" dirty="0">
                <a:solidFill>
                  <a:srgbClr val="0A111D"/>
                </a:solidFill>
                <a:latin typeface="Calibri"/>
                <a:cs typeface="Calibri"/>
              </a:rPr>
              <a:t>l </a:t>
            </a:r>
            <a:r>
              <a:rPr sz="900" b="1" spc="-4" dirty="0">
                <a:solidFill>
                  <a:srgbClr val="0A111D"/>
                </a:solidFill>
                <a:latin typeface="Calibri"/>
                <a:cs typeface="Calibri"/>
              </a:rPr>
              <a:t>d</a:t>
            </a:r>
            <a:r>
              <a:rPr sz="900" b="1" spc="0" dirty="0">
                <a:solidFill>
                  <a:srgbClr val="0A111D"/>
                </a:solidFill>
                <a:latin typeface="Calibri"/>
                <a:cs typeface="Calibri"/>
              </a:rPr>
              <a:t>el</a:t>
            </a:r>
            <a:r>
              <a:rPr sz="900" b="1" spc="9" dirty="0">
                <a:solidFill>
                  <a:srgbClr val="0A111D"/>
                </a:solidFill>
                <a:latin typeface="Calibri"/>
                <a:cs typeface="Calibri"/>
              </a:rPr>
              <a:t> </a:t>
            </a:r>
            <a:r>
              <a:rPr sz="900" b="1" spc="0" dirty="0">
                <a:solidFill>
                  <a:srgbClr val="0A111D"/>
                </a:solidFill>
                <a:latin typeface="Calibri"/>
                <a:cs typeface="Calibri"/>
              </a:rPr>
              <a:t>Ca</a:t>
            </a:r>
            <a:r>
              <a:rPr sz="900" b="1" spc="4" dirty="0">
                <a:solidFill>
                  <a:srgbClr val="0A111D"/>
                </a:solidFill>
                <a:latin typeface="Calibri"/>
                <a:cs typeface="Calibri"/>
              </a:rPr>
              <a:t>rg</a:t>
            </a:r>
            <a:r>
              <a:rPr sz="900" b="1" spc="0" dirty="0">
                <a:solidFill>
                  <a:srgbClr val="0A111D"/>
                </a:solidFill>
                <a:latin typeface="Calibri"/>
                <a:cs typeface="Calibri"/>
              </a:rPr>
              <a:t>o                                                                                                                                                                                                                       </a:t>
            </a:r>
            <a:r>
              <a:rPr sz="900" b="1" spc="49" dirty="0">
                <a:solidFill>
                  <a:srgbClr val="0A111D"/>
                </a:solidFill>
                <a:latin typeface="Calibri"/>
                <a:cs typeface="Calibri"/>
              </a:rPr>
              <a:t> </a:t>
            </a:r>
            <a:r>
              <a:rPr sz="1350" spc="0" baseline="22546" dirty="0">
                <a:solidFill>
                  <a:srgbClr val="0A111D"/>
                </a:solidFill>
                <a:latin typeface="Arial"/>
                <a:cs typeface="Arial"/>
              </a:rPr>
              <a:t>•   </a:t>
            </a:r>
            <a:r>
              <a:rPr sz="1350" spc="44" baseline="22546" dirty="0">
                <a:solidFill>
                  <a:srgbClr val="0A111D"/>
                </a:solidFill>
                <a:latin typeface="Arial"/>
                <a:cs typeface="Arial"/>
              </a:rPr>
              <a:t> </a:t>
            </a:r>
            <a:r>
              <a:rPr sz="1350" b="1" spc="0" baseline="21238" dirty="0">
                <a:solidFill>
                  <a:srgbClr val="0A111D"/>
                </a:solidFill>
                <a:latin typeface="Calibri"/>
                <a:cs typeface="Calibri"/>
              </a:rPr>
              <a:t>B</a:t>
            </a:r>
            <a:r>
              <a:rPr sz="1350" b="1" spc="-9" baseline="21238" dirty="0">
                <a:solidFill>
                  <a:srgbClr val="0A111D"/>
                </a:solidFill>
                <a:latin typeface="Calibri"/>
                <a:cs typeface="Calibri"/>
              </a:rPr>
              <a:t> </a:t>
            </a:r>
            <a:r>
              <a:rPr sz="1350" b="1" spc="-4" baseline="21238" dirty="0">
                <a:solidFill>
                  <a:srgbClr val="0A111D"/>
                </a:solidFill>
                <a:latin typeface="Calibri"/>
                <a:cs typeface="Calibri"/>
              </a:rPr>
              <a:t>(</a:t>
            </a:r>
            <a:r>
              <a:rPr sz="1350" b="1" spc="4" baseline="21238" dirty="0">
                <a:solidFill>
                  <a:srgbClr val="0A111D"/>
                </a:solidFill>
                <a:latin typeface="Calibri"/>
                <a:cs typeface="Calibri"/>
              </a:rPr>
              <a:t>M</a:t>
            </a:r>
            <a:r>
              <a:rPr sz="1350" b="1" spc="0" baseline="21238" dirty="0">
                <a:solidFill>
                  <a:srgbClr val="0A111D"/>
                </a:solidFill>
                <a:latin typeface="Calibri"/>
                <a:cs typeface="Calibri"/>
              </a:rPr>
              <a:t>e</a:t>
            </a:r>
            <a:r>
              <a:rPr sz="1350" b="1" spc="-4" baseline="21238" dirty="0">
                <a:solidFill>
                  <a:srgbClr val="0A111D"/>
                </a:solidFill>
                <a:latin typeface="Calibri"/>
                <a:cs typeface="Calibri"/>
              </a:rPr>
              <a:t>di</a:t>
            </a:r>
            <a:r>
              <a:rPr sz="1350" b="1" spc="0" baseline="21238" dirty="0">
                <a:solidFill>
                  <a:srgbClr val="0A111D"/>
                </a:solidFill>
                <a:latin typeface="Calibri"/>
                <a:cs typeface="Calibri"/>
              </a:rPr>
              <a:t>a</a:t>
            </a:r>
            <a:r>
              <a:rPr sz="1350" b="1" spc="-4" baseline="21238" dirty="0">
                <a:solidFill>
                  <a:srgbClr val="0A111D"/>
                </a:solidFill>
                <a:latin typeface="Calibri"/>
                <a:cs typeface="Calibri"/>
              </a:rPr>
              <a:t>n</a:t>
            </a:r>
            <a:r>
              <a:rPr sz="1350" b="1" spc="0" baseline="21238" dirty="0">
                <a:solidFill>
                  <a:srgbClr val="0A111D"/>
                </a:solidFill>
                <a:latin typeface="Calibri"/>
                <a:cs typeface="Calibri"/>
              </a:rPr>
              <a:t>a)</a:t>
            </a:r>
            <a:endParaRPr sz="900">
              <a:latin typeface="Calibri"/>
              <a:cs typeface="Calibri"/>
            </a:endParaRPr>
          </a:p>
          <a:p>
            <a:pPr marL="6947916" marR="462758" indent="-172211">
              <a:lnSpc>
                <a:spcPts val="1080"/>
              </a:lnSpc>
              <a:spcBef>
                <a:spcPts val="604"/>
              </a:spcBef>
              <a:tabLst>
                <a:tab pos="6946900" algn="l"/>
              </a:tabLst>
            </a:pPr>
            <a:r>
              <a:rPr sz="900" dirty="0">
                <a:solidFill>
                  <a:srgbClr val="0A111D"/>
                </a:solidFill>
                <a:latin typeface="Arial"/>
                <a:cs typeface="Arial"/>
              </a:rPr>
              <a:t>	</a:t>
            </a:r>
            <a:r>
              <a:rPr sz="900" b="1" spc="7" dirty="0">
                <a:solidFill>
                  <a:srgbClr val="0A111D"/>
                </a:solidFill>
                <a:latin typeface="Calibri"/>
                <a:cs typeface="Calibri"/>
              </a:rPr>
              <a:t>C  (Pequeña)  para  garantizar  representación  de muestra y datos</a:t>
            </a:r>
            <a:endParaRPr sz="900">
              <a:latin typeface="Calibri"/>
              <a:cs typeface="Calibri"/>
            </a:endParaRPr>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2483</TotalTime>
  <Words>2683</Words>
  <Application>Microsoft Macintosh PowerPoint</Application>
  <PresentationFormat>Panorámica</PresentationFormat>
  <Paragraphs>292</Paragraphs>
  <Slides>19</Slides>
  <Notes>4</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19</vt:i4>
      </vt:variant>
    </vt:vector>
  </HeadingPairs>
  <TitlesOfParts>
    <vt:vector size="30" baseType="lpstr">
      <vt:lpstr>Arial</vt:lpstr>
      <vt:lpstr>Calibri</vt:lpstr>
      <vt:lpstr>Calibri </vt:lpstr>
      <vt:lpstr>Calibri Light</vt:lpstr>
      <vt:lpstr>Century Gothic</vt:lpstr>
      <vt:lpstr>Exo</vt:lpstr>
      <vt:lpstr>Exo ExtraBold</vt:lpstr>
      <vt:lpstr>Montserrat SemiBold</vt:lpstr>
      <vt:lpstr>Symbol</vt:lpstr>
      <vt:lpstr>Times New Roman</vt:lpstr>
      <vt:lpstr>Tema de Office</vt:lpstr>
      <vt:lpstr>CAPITAL HUMANO</vt:lpstr>
      <vt:lpstr>Por qué</vt:lpstr>
      <vt:lpstr>Presentación de PowerPoint</vt:lpstr>
      <vt:lpstr>TDR - Estudio Remuneraciones y Beneficios Sector Vitivinícola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CAPITAL HUMANO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CAPITAL HUMANO</dc:title>
  <dc:creator>Microsoft Office User</dc:creator>
  <cp:lastModifiedBy>Microsoft Office User</cp:lastModifiedBy>
  <cp:revision>29</cp:revision>
  <cp:lastPrinted>2023-04-11T19:29:17Z</cp:lastPrinted>
  <dcterms:created xsi:type="dcterms:W3CDTF">2022-11-14T13:36:07Z</dcterms:created>
  <dcterms:modified xsi:type="dcterms:W3CDTF">2023-07-05T16:19:36Z</dcterms:modified>
</cp:coreProperties>
</file>